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3.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1.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37.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40.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52.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9" r:id="rId1"/>
  </p:sldMasterIdLst>
  <p:notesMasterIdLst>
    <p:notesMasterId r:id="rId70"/>
  </p:notesMasterIdLst>
  <p:handoutMasterIdLst>
    <p:handoutMasterId r:id="rId71"/>
  </p:handoutMasterIdLst>
  <p:sldIdLst>
    <p:sldId id="636" r:id="rId2"/>
    <p:sldId id="851" r:id="rId3"/>
    <p:sldId id="866" r:id="rId4"/>
    <p:sldId id="821" r:id="rId5"/>
    <p:sldId id="865" r:id="rId6"/>
    <p:sldId id="835" r:id="rId7"/>
    <p:sldId id="838" r:id="rId8"/>
    <p:sldId id="876" r:id="rId9"/>
    <p:sldId id="853" r:id="rId10"/>
    <p:sldId id="839" r:id="rId11"/>
    <p:sldId id="840" r:id="rId12"/>
    <p:sldId id="841" r:id="rId13"/>
    <p:sldId id="842" r:id="rId14"/>
    <p:sldId id="843" r:id="rId15"/>
    <p:sldId id="844" r:id="rId16"/>
    <p:sldId id="845" r:id="rId17"/>
    <p:sldId id="846" r:id="rId18"/>
    <p:sldId id="847" r:id="rId19"/>
    <p:sldId id="875" r:id="rId20"/>
    <p:sldId id="855" r:id="rId21"/>
    <p:sldId id="848" r:id="rId22"/>
    <p:sldId id="849" r:id="rId23"/>
    <p:sldId id="850" r:id="rId24"/>
    <p:sldId id="874" r:id="rId25"/>
    <p:sldId id="857" r:id="rId26"/>
    <p:sldId id="804" r:id="rId27"/>
    <p:sldId id="805" r:id="rId28"/>
    <p:sldId id="806" r:id="rId29"/>
    <p:sldId id="807" r:id="rId30"/>
    <p:sldId id="808" r:id="rId31"/>
    <p:sldId id="873" r:id="rId32"/>
    <p:sldId id="859" r:id="rId33"/>
    <p:sldId id="818" r:id="rId34"/>
    <p:sldId id="819" r:id="rId35"/>
    <p:sldId id="820" r:id="rId36"/>
    <p:sldId id="872" r:id="rId37"/>
    <p:sldId id="861" r:id="rId38"/>
    <p:sldId id="810" r:id="rId39"/>
    <p:sldId id="811" r:id="rId40"/>
    <p:sldId id="812" r:id="rId41"/>
    <p:sldId id="813" r:id="rId42"/>
    <p:sldId id="814" r:id="rId43"/>
    <p:sldId id="815" r:id="rId44"/>
    <p:sldId id="816" r:id="rId45"/>
    <p:sldId id="817" r:id="rId46"/>
    <p:sldId id="871" r:id="rId47"/>
    <p:sldId id="863" r:id="rId48"/>
    <p:sldId id="877" r:id="rId49"/>
    <p:sldId id="809" r:id="rId50"/>
    <p:sldId id="742" r:id="rId51"/>
    <p:sldId id="832" r:id="rId52"/>
    <p:sldId id="743" r:id="rId53"/>
    <p:sldId id="868" r:id="rId54"/>
    <p:sldId id="788" r:id="rId55"/>
    <p:sldId id="750" r:id="rId56"/>
    <p:sldId id="751" r:id="rId57"/>
    <p:sldId id="752" r:id="rId58"/>
    <p:sldId id="753" r:id="rId59"/>
    <p:sldId id="786" r:id="rId60"/>
    <p:sldId id="755" r:id="rId61"/>
    <p:sldId id="787" r:id="rId62"/>
    <p:sldId id="754" r:id="rId63"/>
    <p:sldId id="756" r:id="rId64"/>
    <p:sldId id="869" r:id="rId65"/>
    <p:sldId id="758" r:id="rId66"/>
    <p:sldId id="867" r:id="rId67"/>
    <p:sldId id="798" r:id="rId68"/>
    <p:sldId id="870" r:id="rId69"/>
  </p:sldIdLst>
  <p:sldSz cx="12192000" cy="6858000"/>
  <p:notesSz cx="7104063" cy="10234613"/>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loman Soloman" initials="SS" lastIdx="1" clrIdx="0">
    <p:extLst>
      <p:ext uri="{19B8F6BF-5375-455C-9EA6-DF929625EA0E}">
        <p15:presenceInfo xmlns:p15="http://schemas.microsoft.com/office/powerpoint/2012/main" userId="29dff8a422dc77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CC0000"/>
    <a:srgbClr val="AB0000"/>
    <a:srgbClr val="EDCDCB"/>
    <a:srgbClr val="A9CDCB"/>
    <a:srgbClr val="D1EBF1"/>
    <a:srgbClr val="EBF1DE"/>
    <a:srgbClr val="F1EEF4"/>
    <a:srgbClr val="DFF5A9"/>
    <a:srgbClr val="E5F7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7" autoAdjust="0"/>
    <p:restoredTop sz="65704" autoAdjust="0"/>
  </p:normalViewPr>
  <p:slideViewPr>
    <p:cSldViewPr>
      <p:cViewPr varScale="1">
        <p:scale>
          <a:sx n="45" d="100"/>
          <a:sy n="45" d="100"/>
        </p:scale>
        <p:origin x="1590" y="4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4" d="100"/>
          <a:sy n="54" d="100"/>
        </p:scale>
        <p:origin x="2820" y="72"/>
      </p:cViewPr>
      <p:guideLst>
        <p:guide orient="horz" pos="3224"/>
        <p:guide pos="2238"/>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handoutMaster" Target="handoutMasters/handoutMaster1.xml"/></Relationships>
</file>

<file path=ppt/diagrams/_rels/data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5.png"/></Relationships>
</file>

<file path=ppt/diagrams/_rels/data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5.png"/></Relationships>
</file>

<file path=ppt/diagrams/_rels/data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5.png"/></Relationships>
</file>

<file path=ppt/diagrams/_rels/data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5.png"/></Relationships>
</file>

<file path=ppt/diagrams/_rels/data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5.png"/></Relationships>
</file>

<file path=ppt/diagrams/_rels/data22.xml.rels><?xml version="1.0" encoding="UTF-8" standalone="yes"?>
<Relationships xmlns="http://schemas.openxmlformats.org/package/2006/relationships"><Relationship Id="rId1" Type="http://schemas.openxmlformats.org/officeDocument/2006/relationships/image" Target="../media/image6.png"/></Relationships>
</file>

<file path=ppt/diagrams/_rels/data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5.png"/></Relationships>
</file>

<file path=ppt/diagrams/_rels/data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5.png"/></Relationships>
</file>

<file path=ppt/diagrams/_rels/data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5.png"/></Relationships>
</file>

<file path=ppt/diagrams/_rels/drawing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5.png"/></Relationships>
</file>

<file path=ppt/diagrams/_rels/drawing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5.png"/></Relationships>
</file>

<file path=ppt/diagrams/_rels/drawing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5.png"/></Relationships>
</file>

<file path=ppt/diagrams/_rels/drawing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5.png"/></Relationships>
</file>

<file path=ppt/diagrams/_rels/drawing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5.png"/></Relationships>
</file>

<file path=ppt/diagrams/_rels/drawing22.xml.rels><?xml version="1.0" encoding="UTF-8" standalone="yes"?>
<Relationships xmlns="http://schemas.openxmlformats.org/package/2006/relationships"><Relationship Id="rId1" Type="http://schemas.openxmlformats.org/officeDocument/2006/relationships/image" Target="../media/image6.png"/></Relationships>
</file>

<file path=ppt/diagrams/_rels/drawing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5.png"/></Relationships>
</file>

<file path=ppt/diagrams/_rels/drawing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5.png"/></Relationships>
</file>

<file path=ppt/diagrams/_rels/drawing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5.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6DF63A-60A8-49DD-BE21-B46F6431B264}" type="doc">
      <dgm:prSet loTypeId="urn:microsoft.com/office/officeart/2005/8/layout/hList1" loCatId="list" qsTypeId="urn:microsoft.com/office/officeart/2005/8/quickstyle/simple4" qsCatId="simple" csTypeId="urn:microsoft.com/office/officeart/2005/8/colors/colorful5" csCatId="colorful" phldr="1"/>
      <dgm:spPr/>
      <dgm:t>
        <a:bodyPr/>
        <a:lstStyle/>
        <a:p>
          <a:endParaRPr lang="zh-CN" altLang="en-US"/>
        </a:p>
      </dgm:t>
    </dgm:pt>
    <dgm:pt modelId="{D3AD54AC-BD0A-48F0-B440-71AAB0BC8CAB}">
      <dgm:prSet/>
      <dgm:spPr/>
      <dgm:t>
        <a:bodyPr/>
        <a:lstStyle/>
        <a:p>
          <a:pPr rtl="0"/>
          <a:r>
            <a:rPr lang="zh-CN" b="1" smtClean="0"/>
            <a:t>学习目的</a:t>
          </a:r>
          <a:endParaRPr lang="zh-CN"/>
        </a:p>
      </dgm:t>
    </dgm:pt>
    <dgm:pt modelId="{64102D3B-FE3A-49CE-9451-4ED90B11E549}" type="parTrans" cxnId="{7B7797CD-9D06-4231-BCC4-BE6354DB4894}">
      <dgm:prSet/>
      <dgm:spPr/>
      <dgm:t>
        <a:bodyPr/>
        <a:lstStyle/>
        <a:p>
          <a:endParaRPr lang="zh-CN" altLang="en-US"/>
        </a:p>
      </dgm:t>
    </dgm:pt>
    <dgm:pt modelId="{B5E5EAD0-FAAF-4316-8660-21C8A065EC27}" type="sibTrans" cxnId="{7B7797CD-9D06-4231-BCC4-BE6354DB4894}">
      <dgm:prSet/>
      <dgm:spPr/>
      <dgm:t>
        <a:bodyPr/>
        <a:lstStyle/>
        <a:p>
          <a:endParaRPr lang="zh-CN" altLang="en-US"/>
        </a:p>
      </dgm:t>
    </dgm:pt>
    <dgm:pt modelId="{C9D8039A-0E91-429E-887F-AE3E92791B32}">
      <dgm:prSet/>
      <dgm:spPr/>
      <dgm:t>
        <a:bodyPr/>
        <a:lstStyle/>
        <a:p>
          <a:pPr rtl="0"/>
          <a:r>
            <a:rPr lang="en-US" b="1" smtClean="0"/>
            <a:t>【</a:t>
          </a:r>
          <a:r>
            <a:rPr lang="zh-CN" b="1" smtClean="0"/>
            <a:t>掌握</a:t>
          </a:r>
          <a:r>
            <a:rPr lang="en-US" b="1" smtClean="0"/>
            <a:t>】</a:t>
          </a:r>
          <a:r>
            <a:rPr lang="zh-CN" b="1" smtClean="0"/>
            <a:t>基于</a:t>
          </a:r>
          <a:r>
            <a:rPr lang="en-US" b="1" smtClean="0"/>
            <a:t>R</a:t>
          </a:r>
          <a:r>
            <a:rPr lang="zh-CN" b="1" smtClean="0"/>
            <a:t>的数据科学实践；</a:t>
          </a:r>
          <a:r>
            <a:rPr lang="en-US" b="1" smtClean="0"/>
            <a:t>SparkR</a:t>
          </a:r>
          <a:r>
            <a:rPr lang="zh-CN" b="1" smtClean="0"/>
            <a:t>编程；</a:t>
          </a:r>
          <a:endParaRPr lang="zh-CN"/>
        </a:p>
      </dgm:t>
    </dgm:pt>
    <dgm:pt modelId="{78B90652-C7AC-412D-80B9-546DC96247A8}" type="parTrans" cxnId="{50DB6A35-0374-4796-B19F-CD71AD83DD38}">
      <dgm:prSet/>
      <dgm:spPr/>
      <dgm:t>
        <a:bodyPr/>
        <a:lstStyle/>
        <a:p>
          <a:endParaRPr lang="zh-CN" altLang="en-US"/>
        </a:p>
      </dgm:t>
    </dgm:pt>
    <dgm:pt modelId="{C83818E6-7F91-47E9-85EA-6503AA2BBF81}" type="sibTrans" cxnId="{50DB6A35-0374-4796-B19F-CD71AD83DD38}">
      <dgm:prSet/>
      <dgm:spPr/>
      <dgm:t>
        <a:bodyPr/>
        <a:lstStyle/>
        <a:p>
          <a:endParaRPr lang="zh-CN" altLang="en-US"/>
        </a:p>
      </dgm:t>
    </dgm:pt>
    <dgm:pt modelId="{7E73065D-9377-4AB6-9861-8E07AA3E2E01}">
      <dgm:prSet/>
      <dgm:spPr/>
      <dgm:t>
        <a:bodyPr/>
        <a:lstStyle/>
        <a:p>
          <a:pPr rtl="0"/>
          <a:r>
            <a:rPr lang="en-US" b="1" smtClean="0"/>
            <a:t>【</a:t>
          </a:r>
          <a:r>
            <a:rPr lang="zh-CN" b="1" smtClean="0"/>
            <a:t>理解</a:t>
          </a:r>
          <a:r>
            <a:rPr lang="en-US" b="1" smtClean="0"/>
            <a:t>】</a:t>
          </a:r>
          <a:r>
            <a:rPr lang="zh-CN" b="1" smtClean="0"/>
            <a:t>结合</a:t>
          </a:r>
          <a:r>
            <a:rPr lang="en-US" b="1" smtClean="0"/>
            <a:t>2012</a:t>
          </a:r>
          <a:r>
            <a:rPr lang="zh-CN" b="1" smtClean="0"/>
            <a:t>美国总统大选理解数据科学的典型应用；</a:t>
          </a:r>
          <a:endParaRPr lang="zh-CN"/>
        </a:p>
      </dgm:t>
    </dgm:pt>
    <dgm:pt modelId="{BAC11761-4D50-4474-A6D8-71FC0128F062}" type="parTrans" cxnId="{7D1F812D-BBB3-4D93-B5BD-19572A6CA178}">
      <dgm:prSet/>
      <dgm:spPr/>
      <dgm:t>
        <a:bodyPr/>
        <a:lstStyle/>
        <a:p>
          <a:endParaRPr lang="zh-CN" altLang="en-US"/>
        </a:p>
      </dgm:t>
    </dgm:pt>
    <dgm:pt modelId="{0FBA5FC8-E9C1-41AC-90AA-359DD16AE663}" type="sibTrans" cxnId="{7D1F812D-BBB3-4D93-B5BD-19572A6CA178}">
      <dgm:prSet/>
      <dgm:spPr/>
      <dgm:t>
        <a:bodyPr/>
        <a:lstStyle/>
        <a:p>
          <a:endParaRPr lang="zh-CN" altLang="en-US"/>
        </a:p>
      </dgm:t>
    </dgm:pt>
    <dgm:pt modelId="{A6AAB1F2-33E3-4CE2-A710-4DDC5C975008}">
      <dgm:prSet/>
      <dgm:spPr/>
      <dgm:t>
        <a:bodyPr/>
        <a:lstStyle/>
        <a:p>
          <a:pPr rtl="0"/>
          <a:r>
            <a:rPr lang="en-US" b="1" smtClean="0"/>
            <a:t>【</a:t>
          </a:r>
          <a:r>
            <a:rPr lang="zh-CN" b="1" smtClean="0"/>
            <a:t>了解</a:t>
          </a:r>
          <a:r>
            <a:rPr lang="en-US" b="1" smtClean="0"/>
            <a:t>】</a:t>
          </a:r>
          <a:r>
            <a:rPr lang="zh-CN" b="1" smtClean="0"/>
            <a:t>基于</a:t>
          </a:r>
          <a:r>
            <a:rPr lang="en-US" b="1" smtClean="0"/>
            <a:t>R</a:t>
          </a:r>
          <a:r>
            <a:rPr lang="zh-CN" b="1" smtClean="0"/>
            <a:t>的统计分析、机器学习和数据可视化。</a:t>
          </a:r>
          <a:endParaRPr lang="zh-CN"/>
        </a:p>
      </dgm:t>
    </dgm:pt>
    <dgm:pt modelId="{CC80C37A-C4E1-41A6-AA22-2025207C5CEF}" type="parTrans" cxnId="{EAE2DBF7-6DA0-42CC-BA78-77DAF40AA63D}">
      <dgm:prSet/>
      <dgm:spPr/>
      <dgm:t>
        <a:bodyPr/>
        <a:lstStyle/>
        <a:p>
          <a:endParaRPr lang="zh-CN" altLang="en-US"/>
        </a:p>
      </dgm:t>
    </dgm:pt>
    <dgm:pt modelId="{74632D5E-9950-4108-BA4A-793F11F067B1}" type="sibTrans" cxnId="{EAE2DBF7-6DA0-42CC-BA78-77DAF40AA63D}">
      <dgm:prSet/>
      <dgm:spPr/>
      <dgm:t>
        <a:bodyPr/>
        <a:lstStyle/>
        <a:p>
          <a:endParaRPr lang="zh-CN" altLang="en-US"/>
        </a:p>
      </dgm:t>
    </dgm:pt>
    <dgm:pt modelId="{C242A08B-ACC9-4F33-A73E-AF4E8BD174AF}">
      <dgm:prSet/>
      <dgm:spPr/>
      <dgm:t>
        <a:bodyPr/>
        <a:lstStyle/>
        <a:p>
          <a:pPr rtl="0"/>
          <a:r>
            <a:rPr lang="zh-CN" b="1" smtClean="0"/>
            <a:t>学习重点</a:t>
          </a:r>
          <a:endParaRPr lang="zh-CN"/>
        </a:p>
      </dgm:t>
    </dgm:pt>
    <dgm:pt modelId="{D5B67DE8-2319-4DE7-BADD-E530B7B195AD}" type="parTrans" cxnId="{91544B8E-D9F6-45CC-9274-39627A794C28}">
      <dgm:prSet/>
      <dgm:spPr/>
      <dgm:t>
        <a:bodyPr/>
        <a:lstStyle/>
        <a:p>
          <a:endParaRPr lang="zh-CN" altLang="en-US"/>
        </a:p>
      </dgm:t>
    </dgm:pt>
    <dgm:pt modelId="{CF9DED71-E8DA-4459-9C46-71F1B327450C}" type="sibTrans" cxnId="{91544B8E-D9F6-45CC-9274-39627A794C28}">
      <dgm:prSet/>
      <dgm:spPr/>
      <dgm:t>
        <a:bodyPr/>
        <a:lstStyle/>
        <a:p>
          <a:endParaRPr lang="zh-CN" altLang="en-US"/>
        </a:p>
      </dgm:t>
    </dgm:pt>
    <dgm:pt modelId="{16B219EF-3CC3-409F-A0B5-6CC536A0A7C2}">
      <dgm:prSet/>
      <dgm:spPr/>
      <dgm:t>
        <a:bodyPr/>
        <a:lstStyle/>
        <a:p>
          <a:pPr rtl="0"/>
          <a:r>
            <a:rPr lang="en-US" b="1" dirty="0" smtClean="0"/>
            <a:t>2012</a:t>
          </a:r>
          <a:r>
            <a:rPr lang="zh-CN" b="1" dirty="0" smtClean="0"/>
            <a:t>美国总统大选；</a:t>
          </a:r>
          <a:endParaRPr lang="zh-CN" dirty="0"/>
        </a:p>
      </dgm:t>
    </dgm:pt>
    <dgm:pt modelId="{7791333C-0102-40AF-86BF-CC9127040978}" type="parTrans" cxnId="{25A67F2D-9D13-451C-8CA9-F53E66F3EF96}">
      <dgm:prSet/>
      <dgm:spPr/>
      <dgm:t>
        <a:bodyPr/>
        <a:lstStyle/>
        <a:p>
          <a:endParaRPr lang="zh-CN" altLang="en-US"/>
        </a:p>
      </dgm:t>
    </dgm:pt>
    <dgm:pt modelId="{F1CB8CDC-3B1E-4465-BAFF-742C9CE3638C}" type="sibTrans" cxnId="{25A67F2D-9D13-451C-8CA9-F53E66F3EF96}">
      <dgm:prSet/>
      <dgm:spPr/>
      <dgm:t>
        <a:bodyPr/>
        <a:lstStyle/>
        <a:p>
          <a:endParaRPr lang="zh-CN" altLang="en-US"/>
        </a:p>
      </dgm:t>
    </dgm:pt>
    <dgm:pt modelId="{13FD40A8-B754-4FA3-8287-0E44A319739F}">
      <dgm:prSet/>
      <dgm:spPr/>
      <dgm:t>
        <a:bodyPr/>
        <a:lstStyle/>
        <a:p>
          <a:pPr rtl="0"/>
          <a:r>
            <a:rPr lang="zh-CN" b="1" dirty="0" smtClean="0"/>
            <a:t>基于</a:t>
          </a:r>
          <a:r>
            <a:rPr lang="en-US" b="1" dirty="0" smtClean="0"/>
            <a:t>R</a:t>
          </a:r>
          <a:r>
            <a:rPr lang="zh-CN" b="1" dirty="0" smtClean="0"/>
            <a:t>的数据科学实践；</a:t>
          </a:r>
          <a:endParaRPr lang="zh-CN" dirty="0"/>
        </a:p>
      </dgm:t>
    </dgm:pt>
    <dgm:pt modelId="{394835A0-86B0-4000-9E1C-CB341628507A}" type="parTrans" cxnId="{6BCE14AE-DE8A-4871-836D-137771D15BE6}">
      <dgm:prSet/>
      <dgm:spPr/>
      <dgm:t>
        <a:bodyPr/>
        <a:lstStyle/>
        <a:p>
          <a:endParaRPr lang="zh-CN" altLang="en-US"/>
        </a:p>
      </dgm:t>
    </dgm:pt>
    <dgm:pt modelId="{BAFBC9C1-77B7-4A1A-924F-807DF4FE3E8E}" type="sibTrans" cxnId="{6BCE14AE-DE8A-4871-836D-137771D15BE6}">
      <dgm:prSet/>
      <dgm:spPr/>
      <dgm:t>
        <a:bodyPr/>
        <a:lstStyle/>
        <a:p>
          <a:endParaRPr lang="zh-CN" altLang="en-US"/>
        </a:p>
      </dgm:t>
    </dgm:pt>
    <dgm:pt modelId="{1FECA40D-84EB-4133-9881-22C0412D3D5A}">
      <dgm:prSet/>
      <dgm:spPr/>
      <dgm:t>
        <a:bodyPr/>
        <a:lstStyle/>
        <a:p>
          <a:pPr rtl="0"/>
          <a:r>
            <a:rPr lang="en-US" b="1" dirty="0" err="1" smtClean="0"/>
            <a:t>SparkR</a:t>
          </a:r>
          <a:r>
            <a:rPr lang="zh-CN" b="1" dirty="0" smtClean="0"/>
            <a:t>编程</a:t>
          </a:r>
          <a:endParaRPr lang="zh-CN" dirty="0"/>
        </a:p>
      </dgm:t>
    </dgm:pt>
    <dgm:pt modelId="{820183CD-FB05-4414-8FB9-EE850F9F66A8}" type="parTrans" cxnId="{5F4981B9-04EB-4390-AA0B-09A68C978689}">
      <dgm:prSet/>
      <dgm:spPr/>
      <dgm:t>
        <a:bodyPr/>
        <a:lstStyle/>
        <a:p>
          <a:endParaRPr lang="zh-CN" altLang="en-US"/>
        </a:p>
      </dgm:t>
    </dgm:pt>
    <dgm:pt modelId="{72AABAA7-6E37-4DD4-AF5B-2B0CD3844FDA}" type="sibTrans" cxnId="{5F4981B9-04EB-4390-AA0B-09A68C978689}">
      <dgm:prSet/>
      <dgm:spPr/>
      <dgm:t>
        <a:bodyPr/>
        <a:lstStyle/>
        <a:p>
          <a:endParaRPr lang="zh-CN" altLang="en-US"/>
        </a:p>
      </dgm:t>
    </dgm:pt>
    <dgm:pt modelId="{627263F4-8C53-4C56-BF9C-A8EBC1FA55EF}">
      <dgm:prSet/>
      <dgm:spPr/>
      <dgm:t>
        <a:bodyPr/>
        <a:lstStyle/>
        <a:p>
          <a:pPr rtl="0"/>
          <a:r>
            <a:rPr lang="zh-CN" b="1" smtClean="0"/>
            <a:t>学习难点</a:t>
          </a:r>
          <a:endParaRPr lang="zh-CN"/>
        </a:p>
      </dgm:t>
    </dgm:pt>
    <dgm:pt modelId="{2F253FD0-E2F6-4704-A5E8-CDB2092F5848}" type="parTrans" cxnId="{083D9255-B0E5-4FEC-9311-78642FBC3DA6}">
      <dgm:prSet/>
      <dgm:spPr/>
      <dgm:t>
        <a:bodyPr/>
        <a:lstStyle/>
        <a:p>
          <a:endParaRPr lang="zh-CN" altLang="en-US"/>
        </a:p>
      </dgm:t>
    </dgm:pt>
    <dgm:pt modelId="{C428DDCA-C075-4D10-B9E0-AD0E69DFC2DB}" type="sibTrans" cxnId="{083D9255-B0E5-4FEC-9311-78642FBC3DA6}">
      <dgm:prSet/>
      <dgm:spPr/>
      <dgm:t>
        <a:bodyPr/>
        <a:lstStyle/>
        <a:p>
          <a:endParaRPr lang="zh-CN" altLang="en-US"/>
        </a:p>
      </dgm:t>
    </dgm:pt>
    <dgm:pt modelId="{CD7E425E-0642-4ACF-8080-B5AB053EA990}">
      <dgm:prSet/>
      <dgm:spPr/>
      <dgm:t>
        <a:bodyPr/>
        <a:lstStyle/>
        <a:p>
          <a:pPr rtl="0"/>
          <a:r>
            <a:rPr lang="en-US" b="1" smtClean="0"/>
            <a:t>SparkR </a:t>
          </a:r>
          <a:r>
            <a:rPr lang="zh-CN" b="1" smtClean="0"/>
            <a:t>与</a:t>
          </a:r>
          <a:r>
            <a:rPr lang="en-US" b="1" smtClean="0"/>
            <a:t>sparklyr</a:t>
          </a:r>
          <a:r>
            <a:rPr lang="zh-CN" b="1" smtClean="0"/>
            <a:t>编程的区别与联系</a:t>
          </a:r>
          <a:endParaRPr lang="zh-CN"/>
        </a:p>
      </dgm:t>
    </dgm:pt>
    <dgm:pt modelId="{094CADA7-37CA-47BF-A606-D4B3F557ABAD}" type="parTrans" cxnId="{98BD81B3-76D4-4F94-AF99-C1F6802BC0E2}">
      <dgm:prSet/>
      <dgm:spPr/>
      <dgm:t>
        <a:bodyPr/>
        <a:lstStyle/>
        <a:p>
          <a:endParaRPr lang="zh-CN" altLang="en-US"/>
        </a:p>
      </dgm:t>
    </dgm:pt>
    <dgm:pt modelId="{63C845E0-81C7-4DE8-B952-CD9AECE20531}" type="sibTrans" cxnId="{98BD81B3-76D4-4F94-AF99-C1F6802BC0E2}">
      <dgm:prSet/>
      <dgm:spPr/>
      <dgm:t>
        <a:bodyPr/>
        <a:lstStyle/>
        <a:p>
          <a:endParaRPr lang="zh-CN" altLang="en-US"/>
        </a:p>
      </dgm:t>
    </dgm:pt>
    <dgm:pt modelId="{542074E7-2427-41B0-921C-7A497057244B}">
      <dgm:prSet/>
      <dgm:spPr/>
      <dgm:t>
        <a:bodyPr/>
        <a:lstStyle/>
        <a:p>
          <a:pPr rtl="0"/>
          <a:endParaRPr lang="zh-CN" dirty="0"/>
        </a:p>
      </dgm:t>
    </dgm:pt>
    <dgm:pt modelId="{695EB3CE-55B5-4CE6-AA31-DFA64AD9047F}" type="parTrans" cxnId="{9BE030AE-A214-4C0B-8036-2576177E393B}">
      <dgm:prSet/>
      <dgm:spPr/>
      <dgm:t>
        <a:bodyPr/>
        <a:lstStyle/>
        <a:p>
          <a:endParaRPr lang="zh-CN" altLang="en-US"/>
        </a:p>
      </dgm:t>
    </dgm:pt>
    <dgm:pt modelId="{94CC1846-4874-4025-A11C-9C64C3A980A9}" type="sibTrans" cxnId="{9BE030AE-A214-4C0B-8036-2576177E393B}">
      <dgm:prSet/>
      <dgm:spPr/>
      <dgm:t>
        <a:bodyPr/>
        <a:lstStyle/>
        <a:p>
          <a:endParaRPr lang="zh-CN" altLang="en-US"/>
        </a:p>
      </dgm:t>
    </dgm:pt>
    <dgm:pt modelId="{50D8632B-6F94-4DA6-A99D-D5790BB97376}">
      <dgm:prSet/>
      <dgm:spPr/>
      <dgm:t>
        <a:bodyPr/>
        <a:lstStyle/>
        <a:p>
          <a:pPr rtl="0"/>
          <a:endParaRPr lang="zh-CN" dirty="0"/>
        </a:p>
      </dgm:t>
    </dgm:pt>
    <dgm:pt modelId="{246DB1AE-9080-4138-84E8-8245EEB890AB}" type="parTrans" cxnId="{3B22DE0B-D6C5-4372-B5DC-5F8AEC41952E}">
      <dgm:prSet/>
      <dgm:spPr/>
      <dgm:t>
        <a:bodyPr/>
        <a:lstStyle/>
        <a:p>
          <a:endParaRPr lang="zh-CN" altLang="en-US"/>
        </a:p>
      </dgm:t>
    </dgm:pt>
    <dgm:pt modelId="{DB3D04C8-14A4-417C-BAEE-38E4A5565AE3}" type="sibTrans" cxnId="{3B22DE0B-D6C5-4372-B5DC-5F8AEC41952E}">
      <dgm:prSet/>
      <dgm:spPr/>
      <dgm:t>
        <a:bodyPr/>
        <a:lstStyle/>
        <a:p>
          <a:endParaRPr lang="zh-CN" altLang="en-US"/>
        </a:p>
      </dgm:t>
    </dgm:pt>
    <dgm:pt modelId="{9A1CB564-A959-4B65-93C6-E1258D3A9281}" type="pres">
      <dgm:prSet presAssocID="{EC6DF63A-60A8-49DD-BE21-B46F6431B264}" presName="Name0" presStyleCnt="0">
        <dgm:presLayoutVars>
          <dgm:dir/>
          <dgm:animLvl val="lvl"/>
          <dgm:resizeHandles val="exact"/>
        </dgm:presLayoutVars>
      </dgm:prSet>
      <dgm:spPr/>
      <dgm:t>
        <a:bodyPr/>
        <a:lstStyle/>
        <a:p>
          <a:endParaRPr lang="zh-CN" altLang="en-US"/>
        </a:p>
      </dgm:t>
    </dgm:pt>
    <dgm:pt modelId="{9059D027-F388-41A8-8ED2-96DA65B6168A}" type="pres">
      <dgm:prSet presAssocID="{D3AD54AC-BD0A-48F0-B440-71AAB0BC8CAB}" presName="composite" presStyleCnt="0"/>
      <dgm:spPr/>
    </dgm:pt>
    <dgm:pt modelId="{6D6A7A5F-1165-41D6-A705-46BDE3176486}" type="pres">
      <dgm:prSet presAssocID="{D3AD54AC-BD0A-48F0-B440-71AAB0BC8CAB}" presName="parTx" presStyleLbl="alignNode1" presStyleIdx="0" presStyleCnt="3">
        <dgm:presLayoutVars>
          <dgm:chMax val="0"/>
          <dgm:chPref val="0"/>
          <dgm:bulletEnabled val="1"/>
        </dgm:presLayoutVars>
      </dgm:prSet>
      <dgm:spPr/>
      <dgm:t>
        <a:bodyPr/>
        <a:lstStyle/>
        <a:p>
          <a:endParaRPr lang="zh-CN" altLang="en-US"/>
        </a:p>
      </dgm:t>
    </dgm:pt>
    <dgm:pt modelId="{919DDAC7-660E-48C2-8A29-62EC7910CDA9}" type="pres">
      <dgm:prSet presAssocID="{D3AD54AC-BD0A-48F0-B440-71AAB0BC8CAB}" presName="desTx" presStyleLbl="alignAccFollowNode1" presStyleIdx="0" presStyleCnt="3">
        <dgm:presLayoutVars>
          <dgm:bulletEnabled val="1"/>
        </dgm:presLayoutVars>
      </dgm:prSet>
      <dgm:spPr/>
      <dgm:t>
        <a:bodyPr/>
        <a:lstStyle/>
        <a:p>
          <a:endParaRPr lang="zh-CN" altLang="en-US"/>
        </a:p>
      </dgm:t>
    </dgm:pt>
    <dgm:pt modelId="{F84747B5-E299-41ED-AE9A-3596F501F790}" type="pres">
      <dgm:prSet presAssocID="{B5E5EAD0-FAAF-4316-8660-21C8A065EC27}" presName="space" presStyleCnt="0"/>
      <dgm:spPr/>
    </dgm:pt>
    <dgm:pt modelId="{843C1EF3-1C25-4DA0-BD6A-9328C78AE386}" type="pres">
      <dgm:prSet presAssocID="{C242A08B-ACC9-4F33-A73E-AF4E8BD174AF}" presName="composite" presStyleCnt="0"/>
      <dgm:spPr/>
    </dgm:pt>
    <dgm:pt modelId="{7EA2AC94-4194-40CE-83C8-24D187EBF419}" type="pres">
      <dgm:prSet presAssocID="{C242A08B-ACC9-4F33-A73E-AF4E8BD174AF}" presName="parTx" presStyleLbl="alignNode1" presStyleIdx="1" presStyleCnt="3">
        <dgm:presLayoutVars>
          <dgm:chMax val="0"/>
          <dgm:chPref val="0"/>
          <dgm:bulletEnabled val="1"/>
        </dgm:presLayoutVars>
      </dgm:prSet>
      <dgm:spPr/>
      <dgm:t>
        <a:bodyPr/>
        <a:lstStyle/>
        <a:p>
          <a:endParaRPr lang="zh-CN" altLang="en-US"/>
        </a:p>
      </dgm:t>
    </dgm:pt>
    <dgm:pt modelId="{D49876B1-405E-48FB-A8FF-F8F94D718061}" type="pres">
      <dgm:prSet presAssocID="{C242A08B-ACC9-4F33-A73E-AF4E8BD174AF}" presName="desTx" presStyleLbl="alignAccFollowNode1" presStyleIdx="1" presStyleCnt="3">
        <dgm:presLayoutVars>
          <dgm:bulletEnabled val="1"/>
        </dgm:presLayoutVars>
      </dgm:prSet>
      <dgm:spPr/>
      <dgm:t>
        <a:bodyPr/>
        <a:lstStyle/>
        <a:p>
          <a:endParaRPr lang="zh-CN" altLang="en-US"/>
        </a:p>
      </dgm:t>
    </dgm:pt>
    <dgm:pt modelId="{10BED4AA-4549-448E-8F99-96476B3D089F}" type="pres">
      <dgm:prSet presAssocID="{CF9DED71-E8DA-4459-9C46-71F1B327450C}" presName="space" presStyleCnt="0"/>
      <dgm:spPr/>
    </dgm:pt>
    <dgm:pt modelId="{3A376AFF-255A-4F31-8C47-66EF9E5F9E9D}" type="pres">
      <dgm:prSet presAssocID="{627263F4-8C53-4C56-BF9C-A8EBC1FA55EF}" presName="composite" presStyleCnt="0"/>
      <dgm:spPr/>
    </dgm:pt>
    <dgm:pt modelId="{89DA7DC4-3AA8-4CAC-93C6-B109E7B9A34A}" type="pres">
      <dgm:prSet presAssocID="{627263F4-8C53-4C56-BF9C-A8EBC1FA55EF}" presName="parTx" presStyleLbl="alignNode1" presStyleIdx="2" presStyleCnt="3">
        <dgm:presLayoutVars>
          <dgm:chMax val="0"/>
          <dgm:chPref val="0"/>
          <dgm:bulletEnabled val="1"/>
        </dgm:presLayoutVars>
      </dgm:prSet>
      <dgm:spPr/>
      <dgm:t>
        <a:bodyPr/>
        <a:lstStyle/>
        <a:p>
          <a:endParaRPr lang="zh-CN" altLang="en-US"/>
        </a:p>
      </dgm:t>
    </dgm:pt>
    <dgm:pt modelId="{F0D54285-D1A5-44B5-B153-3E3D03607775}" type="pres">
      <dgm:prSet presAssocID="{627263F4-8C53-4C56-BF9C-A8EBC1FA55EF}" presName="desTx" presStyleLbl="alignAccFollowNode1" presStyleIdx="2" presStyleCnt="3">
        <dgm:presLayoutVars>
          <dgm:bulletEnabled val="1"/>
        </dgm:presLayoutVars>
      </dgm:prSet>
      <dgm:spPr/>
      <dgm:t>
        <a:bodyPr/>
        <a:lstStyle/>
        <a:p>
          <a:endParaRPr lang="zh-CN" altLang="en-US"/>
        </a:p>
      </dgm:t>
    </dgm:pt>
  </dgm:ptLst>
  <dgm:cxnLst>
    <dgm:cxn modelId="{083D9255-B0E5-4FEC-9311-78642FBC3DA6}" srcId="{EC6DF63A-60A8-49DD-BE21-B46F6431B264}" destId="{627263F4-8C53-4C56-BF9C-A8EBC1FA55EF}" srcOrd="2" destOrd="0" parTransId="{2F253FD0-E2F6-4704-A5E8-CDB2092F5848}" sibTransId="{C428DDCA-C075-4D10-B9E0-AD0E69DFC2DB}"/>
    <dgm:cxn modelId="{C7EF50BC-ABE5-4411-9DB7-82EFD4BEB350}" type="presOf" srcId="{627263F4-8C53-4C56-BF9C-A8EBC1FA55EF}" destId="{89DA7DC4-3AA8-4CAC-93C6-B109E7B9A34A}" srcOrd="0" destOrd="0" presId="urn:microsoft.com/office/officeart/2005/8/layout/hList1"/>
    <dgm:cxn modelId="{25A67F2D-9D13-451C-8CA9-F53E66F3EF96}" srcId="{C242A08B-ACC9-4F33-A73E-AF4E8BD174AF}" destId="{16B219EF-3CC3-409F-A0B5-6CC536A0A7C2}" srcOrd="0" destOrd="0" parTransId="{7791333C-0102-40AF-86BF-CC9127040978}" sibTransId="{F1CB8CDC-3B1E-4465-BAFF-742C9CE3638C}"/>
    <dgm:cxn modelId="{0E5BC6AD-1CF5-45F5-9AFD-C256DDBCF876}" type="presOf" srcId="{13FD40A8-B754-4FA3-8287-0E44A319739F}" destId="{D49876B1-405E-48FB-A8FF-F8F94D718061}" srcOrd="0" destOrd="2" presId="urn:microsoft.com/office/officeart/2005/8/layout/hList1"/>
    <dgm:cxn modelId="{EAE2DBF7-6DA0-42CC-BA78-77DAF40AA63D}" srcId="{D3AD54AC-BD0A-48F0-B440-71AAB0BC8CAB}" destId="{A6AAB1F2-33E3-4CE2-A710-4DDC5C975008}" srcOrd="2" destOrd="0" parTransId="{CC80C37A-C4E1-41A6-AA22-2025207C5CEF}" sibTransId="{74632D5E-9950-4108-BA4A-793F11F067B1}"/>
    <dgm:cxn modelId="{7B7797CD-9D06-4231-BCC4-BE6354DB4894}" srcId="{EC6DF63A-60A8-49DD-BE21-B46F6431B264}" destId="{D3AD54AC-BD0A-48F0-B440-71AAB0BC8CAB}" srcOrd="0" destOrd="0" parTransId="{64102D3B-FE3A-49CE-9451-4ED90B11E549}" sibTransId="{B5E5EAD0-FAAF-4316-8660-21C8A065EC27}"/>
    <dgm:cxn modelId="{B8E54D79-3A54-430D-91BB-D2183650A340}" type="presOf" srcId="{C9D8039A-0E91-429E-887F-AE3E92791B32}" destId="{919DDAC7-660E-48C2-8A29-62EC7910CDA9}" srcOrd="0" destOrd="0" presId="urn:microsoft.com/office/officeart/2005/8/layout/hList1"/>
    <dgm:cxn modelId="{50DB6A35-0374-4796-B19F-CD71AD83DD38}" srcId="{D3AD54AC-BD0A-48F0-B440-71AAB0BC8CAB}" destId="{C9D8039A-0E91-429E-887F-AE3E92791B32}" srcOrd="0" destOrd="0" parTransId="{78B90652-C7AC-412D-80B9-546DC96247A8}" sibTransId="{C83818E6-7F91-47E9-85EA-6503AA2BBF81}"/>
    <dgm:cxn modelId="{B85C475E-6524-4842-86AE-AC585E30C364}" type="presOf" srcId="{1FECA40D-84EB-4133-9881-22C0412D3D5A}" destId="{D49876B1-405E-48FB-A8FF-F8F94D718061}" srcOrd="0" destOrd="4" presId="urn:microsoft.com/office/officeart/2005/8/layout/hList1"/>
    <dgm:cxn modelId="{5F4981B9-04EB-4390-AA0B-09A68C978689}" srcId="{C242A08B-ACC9-4F33-A73E-AF4E8BD174AF}" destId="{1FECA40D-84EB-4133-9881-22C0412D3D5A}" srcOrd="4" destOrd="0" parTransId="{820183CD-FB05-4414-8FB9-EE850F9F66A8}" sibTransId="{72AABAA7-6E37-4DD4-AF5B-2B0CD3844FDA}"/>
    <dgm:cxn modelId="{64E6B150-162A-42FA-99D1-9D671A1618D0}" type="presOf" srcId="{7E73065D-9377-4AB6-9861-8E07AA3E2E01}" destId="{919DDAC7-660E-48C2-8A29-62EC7910CDA9}" srcOrd="0" destOrd="1" presId="urn:microsoft.com/office/officeart/2005/8/layout/hList1"/>
    <dgm:cxn modelId="{9BE030AE-A214-4C0B-8036-2576177E393B}" srcId="{C242A08B-ACC9-4F33-A73E-AF4E8BD174AF}" destId="{542074E7-2427-41B0-921C-7A497057244B}" srcOrd="1" destOrd="0" parTransId="{695EB3CE-55B5-4CE6-AA31-DFA64AD9047F}" sibTransId="{94CC1846-4874-4025-A11C-9C64C3A980A9}"/>
    <dgm:cxn modelId="{6AD5CC21-2503-48FE-8F56-24A294D7D791}" type="presOf" srcId="{C242A08B-ACC9-4F33-A73E-AF4E8BD174AF}" destId="{7EA2AC94-4194-40CE-83C8-24D187EBF419}" srcOrd="0" destOrd="0" presId="urn:microsoft.com/office/officeart/2005/8/layout/hList1"/>
    <dgm:cxn modelId="{EE18096B-D60D-4E61-A957-E0F0A3A59C8F}" type="presOf" srcId="{D3AD54AC-BD0A-48F0-B440-71AAB0BC8CAB}" destId="{6D6A7A5F-1165-41D6-A705-46BDE3176486}" srcOrd="0" destOrd="0" presId="urn:microsoft.com/office/officeart/2005/8/layout/hList1"/>
    <dgm:cxn modelId="{98BD81B3-76D4-4F94-AF99-C1F6802BC0E2}" srcId="{627263F4-8C53-4C56-BF9C-A8EBC1FA55EF}" destId="{CD7E425E-0642-4ACF-8080-B5AB053EA990}" srcOrd="0" destOrd="0" parTransId="{094CADA7-37CA-47BF-A606-D4B3F557ABAD}" sibTransId="{63C845E0-81C7-4DE8-B952-CD9AECE20531}"/>
    <dgm:cxn modelId="{4122DEB5-D610-448D-A03C-F0BF5CCFC462}" type="presOf" srcId="{50D8632B-6F94-4DA6-A99D-D5790BB97376}" destId="{D49876B1-405E-48FB-A8FF-F8F94D718061}" srcOrd="0" destOrd="3" presId="urn:microsoft.com/office/officeart/2005/8/layout/hList1"/>
    <dgm:cxn modelId="{956DCE1A-3C64-4748-94EA-7AB370916362}" type="presOf" srcId="{CD7E425E-0642-4ACF-8080-B5AB053EA990}" destId="{F0D54285-D1A5-44B5-B153-3E3D03607775}" srcOrd="0" destOrd="0" presId="urn:microsoft.com/office/officeart/2005/8/layout/hList1"/>
    <dgm:cxn modelId="{DBD51F8E-EB9C-43F2-B2D5-A10DCF60EE2B}" type="presOf" srcId="{EC6DF63A-60A8-49DD-BE21-B46F6431B264}" destId="{9A1CB564-A959-4B65-93C6-E1258D3A9281}" srcOrd="0" destOrd="0" presId="urn:microsoft.com/office/officeart/2005/8/layout/hList1"/>
    <dgm:cxn modelId="{B17558B8-A955-4AAD-BFE7-1A2F0B184E7B}" type="presOf" srcId="{16B219EF-3CC3-409F-A0B5-6CC536A0A7C2}" destId="{D49876B1-405E-48FB-A8FF-F8F94D718061}" srcOrd="0" destOrd="0" presId="urn:microsoft.com/office/officeart/2005/8/layout/hList1"/>
    <dgm:cxn modelId="{702DD278-50E1-4FC7-88D2-113B16F07B61}" type="presOf" srcId="{542074E7-2427-41B0-921C-7A497057244B}" destId="{D49876B1-405E-48FB-A8FF-F8F94D718061}" srcOrd="0" destOrd="1" presId="urn:microsoft.com/office/officeart/2005/8/layout/hList1"/>
    <dgm:cxn modelId="{BA7B6792-0372-4356-8215-B37EBD602760}" type="presOf" srcId="{A6AAB1F2-33E3-4CE2-A710-4DDC5C975008}" destId="{919DDAC7-660E-48C2-8A29-62EC7910CDA9}" srcOrd="0" destOrd="2" presId="urn:microsoft.com/office/officeart/2005/8/layout/hList1"/>
    <dgm:cxn modelId="{91544B8E-D9F6-45CC-9274-39627A794C28}" srcId="{EC6DF63A-60A8-49DD-BE21-B46F6431B264}" destId="{C242A08B-ACC9-4F33-A73E-AF4E8BD174AF}" srcOrd="1" destOrd="0" parTransId="{D5B67DE8-2319-4DE7-BADD-E530B7B195AD}" sibTransId="{CF9DED71-E8DA-4459-9C46-71F1B327450C}"/>
    <dgm:cxn modelId="{3B22DE0B-D6C5-4372-B5DC-5F8AEC41952E}" srcId="{C242A08B-ACC9-4F33-A73E-AF4E8BD174AF}" destId="{50D8632B-6F94-4DA6-A99D-D5790BB97376}" srcOrd="3" destOrd="0" parTransId="{246DB1AE-9080-4138-84E8-8245EEB890AB}" sibTransId="{DB3D04C8-14A4-417C-BAEE-38E4A5565AE3}"/>
    <dgm:cxn modelId="{6BCE14AE-DE8A-4871-836D-137771D15BE6}" srcId="{C242A08B-ACC9-4F33-A73E-AF4E8BD174AF}" destId="{13FD40A8-B754-4FA3-8287-0E44A319739F}" srcOrd="2" destOrd="0" parTransId="{394835A0-86B0-4000-9E1C-CB341628507A}" sibTransId="{BAFBC9C1-77B7-4A1A-924F-807DF4FE3E8E}"/>
    <dgm:cxn modelId="{7D1F812D-BBB3-4D93-B5BD-19572A6CA178}" srcId="{D3AD54AC-BD0A-48F0-B440-71AAB0BC8CAB}" destId="{7E73065D-9377-4AB6-9861-8E07AA3E2E01}" srcOrd="1" destOrd="0" parTransId="{BAC11761-4D50-4474-A6D8-71FC0128F062}" sibTransId="{0FBA5FC8-E9C1-41AC-90AA-359DD16AE663}"/>
    <dgm:cxn modelId="{549DEE65-E27B-48D0-8905-95D5F9D04310}" type="presParOf" srcId="{9A1CB564-A959-4B65-93C6-E1258D3A9281}" destId="{9059D027-F388-41A8-8ED2-96DA65B6168A}" srcOrd="0" destOrd="0" presId="urn:microsoft.com/office/officeart/2005/8/layout/hList1"/>
    <dgm:cxn modelId="{77E00B77-ADE2-4705-A061-68107D70AF13}" type="presParOf" srcId="{9059D027-F388-41A8-8ED2-96DA65B6168A}" destId="{6D6A7A5F-1165-41D6-A705-46BDE3176486}" srcOrd="0" destOrd="0" presId="urn:microsoft.com/office/officeart/2005/8/layout/hList1"/>
    <dgm:cxn modelId="{39D6D695-5CFA-4FFE-9F68-401D228990C2}" type="presParOf" srcId="{9059D027-F388-41A8-8ED2-96DA65B6168A}" destId="{919DDAC7-660E-48C2-8A29-62EC7910CDA9}" srcOrd="1" destOrd="0" presId="urn:microsoft.com/office/officeart/2005/8/layout/hList1"/>
    <dgm:cxn modelId="{4D03DC91-1FAB-4FAB-AA8A-81E61FCBEE73}" type="presParOf" srcId="{9A1CB564-A959-4B65-93C6-E1258D3A9281}" destId="{F84747B5-E299-41ED-AE9A-3596F501F790}" srcOrd="1" destOrd="0" presId="urn:microsoft.com/office/officeart/2005/8/layout/hList1"/>
    <dgm:cxn modelId="{663B9026-B858-4B3E-A249-C1A20FA76A66}" type="presParOf" srcId="{9A1CB564-A959-4B65-93C6-E1258D3A9281}" destId="{843C1EF3-1C25-4DA0-BD6A-9328C78AE386}" srcOrd="2" destOrd="0" presId="urn:microsoft.com/office/officeart/2005/8/layout/hList1"/>
    <dgm:cxn modelId="{D2F1DECA-4AFA-463E-BFEA-18119B9BA216}" type="presParOf" srcId="{843C1EF3-1C25-4DA0-BD6A-9328C78AE386}" destId="{7EA2AC94-4194-40CE-83C8-24D187EBF419}" srcOrd="0" destOrd="0" presId="urn:microsoft.com/office/officeart/2005/8/layout/hList1"/>
    <dgm:cxn modelId="{F7E9365F-6DCB-47F6-AE9C-0C758A6A817D}" type="presParOf" srcId="{843C1EF3-1C25-4DA0-BD6A-9328C78AE386}" destId="{D49876B1-405E-48FB-A8FF-F8F94D718061}" srcOrd="1" destOrd="0" presId="urn:microsoft.com/office/officeart/2005/8/layout/hList1"/>
    <dgm:cxn modelId="{0E82D5EE-18CB-426C-91E7-A75AB073C1F0}" type="presParOf" srcId="{9A1CB564-A959-4B65-93C6-E1258D3A9281}" destId="{10BED4AA-4549-448E-8F99-96476B3D089F}" srcOrd="3" destOrd="0" presId="urn:microsoft.com/office/officeart/2005/8/layout/hList1"/>
    <dgm:cxn modelId="{AD742F7E-C3B6-4A3D-8F23-FEBFCE8E03ED}" type="presParOf" srcId="{9A1CB564-A959-4B65-93C6-E1258D3A9281}" destId="{3A376AFF-255A-4F31-8C47-66EF9E5F9E9D}" srcOrd="4" destOrd="0" presId="urn:microsoft.com/office/officeart/2005/8/layout/hList1"/>
    <dgm:cxn modelId="{06D49746-4722-4532-9AB0-2769EB2D8E78}" type="presParOf" srcId="{3A376AFF-255A-4F31-8C47-66EF9E5F9E9D}" destId="{89DA7DC4-3AA8-4CAC-93C6-B109E7B9A34A}" srcOrd="0" destOrd="0" presId="urn:microsoft.com/office/officeart/2005/8/layout/hList1"/>
    <dgm:cxn modelId="{5CAED549-88D4-45E1-8299-6865EA9237A6}" type="presParOf" srcId="{3A376AFF-255A-4F31-8C47-66EF9E5F9E9D}" destId="{F0D54285-D1A5-44B5-B153-3E3D03607775}"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7FC4D55-502F-45DF-82F7-FA763B2AF849}"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zh-CN" altLang="en-US"/>
        </a:p>
      </dgm:t>
    </dgm:pt>
    <dgm:pt modelId="{40422B6E-F019-4C67-9FEE-74D76285819C}">
      <dgm:prSet/>
      <dgm:spPr/>
      <dgm:t>
        <a:bodyPr/>
        <a:lstStyle/>
        <a:p>
          <a:pPr rtl="0"/>
          <a:r>
            <a:rPr lang="en-US" b="1" dirty="0" smtClean="0"/>
            <a:t>2008</a:t>
          </a:r>
          <a:r>
            <a:rPr lang="zh-CN" b="1" dirty="0" smtClean="0"/>
            <a:t>年大选中曾退订竞选电子邮件的人群是他们的首要游说目标，竞选战略家们甚至为特定人群制订了相应测试</a:t>
          </a:r>
          <a:endParaRPr lang="zh-CN" b="1" dirty="0"/>
        </a:p>
      </dgm:t>
    </dgm:pt>
    <dgm:pt modelId="{4C95ED6E-F61E-42B1-8B8C-8AE9F39556A8}" type="parTrans" cxnId="{EABC7FE5-F65D-45D7-962B-1E0B578EA596}">
      <dgm:prSet/>
      <dgm:spPr/>
      <dgm:t>
        <a:bodyPr/>
        <a:lstStyle/>
        <a:p>
          <a:endParaRPr lang="zh-CN" altLang="en-US" b="1"/>
        </a:p>
      </dgm:t>
    </dgm:pt>
    <dgm:pt modelId="{ACACDF9F-7D6E-45B6-A94F-AC246B6D7715}" type="sibTrans" cxnId="{EABC7FE5-F65D-45D7-962B-1E0B578EA596}">
      <dgm:prSet/>
      <dgm:spPr/>
      <dgm:t>
        <a:bodyPr/>
        <a:lstStyle/>
        <a:p>
          <a:endParaRPr lang="zh-CN" altLang="en-US" b="1"/>
        </a:p>
      </dgm:t>
    </dgm:pt>
    <dgm:pt modelId="{DB7FC501-CCCF-47E8-8FA3-ED079D8DDD96}">
      <dgm:prSet/>
      <dgm:spPr/>
      <dgm:t>
        <a:bodyPr/>
        <a:lstStyle/>
        <a:p>
          <a:pPr rtl="0"/>
          <a:r>
            <a:rPr lang="zh-CN" b="1" smtClean="0"/>
            <a:t>截至</a:t>
          </a:r>
          <a:r>
            <a:rPr lang="en-US" b="1" smtClean="0"/>
            <a:t>2012</a:t>
          </a:r>
          <a:r>
            <a:rPr lang="zh-CN" b="1" smtClean="0"/>
            <a:t>年</a:t>
          </a:r>
          <a:r>
            <a:rPr lang="en-US" b="1" smtClean="0"/>
            <a:t>8</a:t>
          </a:r>
          <a:r>
            <a:rPr lang="zh-CN" b="1" smtClean="0"/>
            <a:t>月，奥巴马团队中的每个人都认为他们无法达到</a:t>
          </a:r>
          <a:r>
            <a:rPr lang="en-US" b="1" smtClean="0"/>
            <a:t>10</a:t>
          </a:r>
          <a:r>
            <a:rPr lang="zh-CN" b="1" smtClean="0"/>
            <a:t>亿美金的筹资目标</a:t>
          </a:r>
          <a:endParaRPr lang="zh-CN" b="1"/>
        </a:p>
      </dgm:t>
    </dgm:pt>
    <dgm:pt modelId="{B7148DC3-1951-4743-AA00-518C0F34CFCB}" type="parTrans" cxnId="{7AAC7BB4-F9FC-44D1-A95E-7250C1A7A91C}">
      <dgm:prSet/>
      <dgm:spPr/>
      <dgm:t>
        <a:bodyPr/>
        <a:lstStyle/>
        <a:p>
          <a:endParaRPr lang="zh-CN" altLang="en-US" b="1"/>
        </a:p>
      </dgm:t>
    </dgm:pt>
    <dgm:pt modelId="{25A030E1-AB9A-4BA9-AACD-B165B807446F}" type="sibTrans" cxnId="{7AAC7BB4-F9FC-44D1-A95E-7250C1A7A91C}">
      <dgm:prSet/>
      <dgm:spPr/>
      <dgm:t>
        <a:bodyPr/>
        <a:lstStyle/>
        <a:p>
          <a:endParaRPr lang="zh-CN" altLang="en-US" b="1"/>
        </a:p>
      </dgm:t>
    </dgm:pt>
    <dgm:pt modelId="{EC8CEC7A-6771-478F-8585-5C7616FD1E9D}">
      <dgm:prSet/>
      <dgm:spPr/>
      <dgm:t>
        <a:bodyPr/>
        <a:lstStyle/>
        <a:p>
          <a:pPr rtl="0"/>
          <a:r>
            <a:rPr lang="zh-CN" b="1" smtClean="0"/>
            <a:t>参加“快速捐赠计划（ </a:t>
          </a:r>
          <a:r>
            <a:rPr lang="en-US" b="1" smtClean="0"/>
            <a:t>Quick Donate Program</a:t>
          </a:r>
          <a:r>
            <a:rPr lang="zh-CN" b="1" smtClean="0"/>
            <a:t>） ”的人所捐献的资金是其他捐献者的</a:t>
          </a:r>
          <a:r>
            <a:rPr lang="en-US" b="1" smtClean="0"/>
            <a:t>4</a:t>
          </a:r>
          <a:r>
            <a:rPr lang="zh-CN" b="1" smtClean="0"/>
            <a:t>倍，所以这一计划在后期被大力推广</a:t>
          </a:r>
          <a:endParaRPr lang="zh-CN" b="1" dirty="0"/>
        </a:p>
      </dgm:t>
    </dgm:pt>
    <dgm:pt modelId="{886CBA13-543F-477C-A2E0-E1939646F847}" type="parTrans" cxnId="{34D14D52-4C11-4F07-9287-14367A462786}">
      <dgm:prSet/>
      <dgm:spPr/>
      <dgm:t>
        <a:bodyPr/>
        <a:lstStyle/>
        <a:p>
          <a:endParaRPr lang="zh-CN" altLang="en-US" b="1"/>
        </a:p>
      </dgm:t>
    </dgm:pt>
    <dgm:pt modelId="{A644B166-A3D1-40B8-B8E1-E4EDFF0B7E3C}" type="sibTrans" cxnId="{34D14D52-4C11-4F07-9287-14367A462786}">
      <dgm:prSet/>
      <dgm:spPr/>
      <dgm:t>
        <a:bodyPr/>
        <a:lstStyle/>
        <a:p>
          <a:endParaRPr lang="zh-CN" altLang="en-US" b="1"/>
        </a:p>
      </dgm:t>
    </dgm:pt>
    <dgm:pt modelId="{A8722177-452E-4C03-980C-F069B72ED31B}">
      <dgm:prSet/>
      <dgm:spPr/>
      <dgm:t>
        <a:bodyPr/>
        <a:lstStyle/>
        <a:p>
          <a:r>
            <a:rPr lang="zh-CN" b="1" dirty="0" smtClean="0"/>
            <a:t>可以预测哪些人会在线捐款，哪些人会通过电邮汇款，我们甚至可以对志愿者进行建模分析</a:t>
          </a:r>
          <a:endParaRPr lang="zh-CN" b="1" dirty="0"/>
        </a:p>
      </dgm:t>
    </dgm:pt>
    <dgm:pt modelId="{6BEDF124-8542-4950-99C5-873F353F2C36}" type="parTrans" cxnId="{86331559-F8BA-4316-9257-8B9568AC448B}">
      <dgm:prSet/>
      <dgm:spPr/>
      <dgm:t>
        <a:bodyPr/>
        <a:lstStyle/>
        <a:p>
          <a:endParaRPr lang="zh-CN" altLang="en-US" b="1"/>
        </a:p>
      </dgm:t>
    </dgm:pt>
    <dgm:pt modelId="{BB6FF7A7-8C1E-41B8-B59C-D681D94E9D41}" type="sibTrans" cxnId="{86331559-F8BA-4316-9257-8B9568AC448B}">
      <dgm:prSet/>
      <dgm:spPr/>
      <dgm:t>
        <a:bodyPr/>
        <a:lstStyle/>
        <a:p>
          <a:endParaRPr lang="zh-CN" altLang="en-US" b="1"/>
        </a:p>
      </dgm:t>
    </dgm:pt>
    <dgm:pt modelId="{6FD0822A-AF94-4375-B72C-03FAAE86F829}" type="pres">
      <dgm:prSet presAssocID="{97FC4D55-502F-45DF-82F7-FA763B2AF849}" presName="linear" presStyleCnt="0">
        <dgm:presLayoutVars>
          <dgm:animLvl val="lvl"/>
          <dgm:resizeHandles val="exact"/>
        </dgm:presLayoutVars>
      </dgm:prSet>
      <dgm:spPr/>
      <dgm:t>
        <a:bodyPr/>
        <a:lstStyle/>
        <a:p>
          <a:endParaRPr lang="zh-CN" altLang="en-US"/>
        </a:p>
      </dgm:t>
    </dgm:pt>
    <dgm:pt modelId="{DDB8DA6C-E5B3-4155-8210-4651D3B232C2}" type="pres">
      <dgm:prSet presAssocID="{40422B6E-F019-4C67-9FEE-74D76285819C}" presName="parentText" presStyleLbl="node1" presStyleIdx="0" presStyleCnt="4">
        <dgm:presLayoutVars>
          <dgm:chMax val="0"/>
          <dgm:bulletEnabled val="1"/>
        </dgm:presLayoutVars>
      </dgm:prSet>
      <dgm:spPr/>
      <dgm:t>
        <a:bodyPr/>
        <a:lstStyle/>
        <a:p>
          <a:endParaRPr lang="zh-CN" altLang="en-US"/>
        </a:p>
      </dgm:t>
    </dgm:pt>
    <dgm:pt modelId="{A0762D34-051E-415B-A2E0-0A87EB6CC777}" type="pres">
      <dgm:prSet presAssocID="{ACACDF9F-7D6E-45B6-A94F-AC246B6D7715}" presName="spacer" presStyleCnt="0"/>
      <dgm:spPr/>
      <dgm:t>
        <a:bodyPr/>
        <a:lstStyle/>
        <a:p>
          <a:endParaRPr lang="zh-CN" altLang="en-US"/>
        </a:p>
      </dgm:t>
    </dgm:pt>
    <dgm:pt modelId="{F4A43E76-53C6-4FE1-AFF1-E1BA5F23248A}" type="pres">
      <dgm:prSet presAssocID="{A8722177-452E-4C03-980C-F069B72ED31B}" presName="parentText" presStyleLbl="node1" presStyleIdx="1" presStyleCnt="4">
        <dgm:presLayoutVars>
          <dgm:chMax val="0"/>
          <dgm:bulletEnabled val="1"/>
        </dgm:presLayoutVars>
      </dgm:prSet>
      <dgm:spPr/>
      <dgm:t>
        <a:bodyPr/>
        <a:lstStyle/>
        <a:p>
          <a:endParaRPr lang="zh-CN" altLang="en-US"/>
        </a:p>
      </dgm:t>
    </dgm:pt>
    <dgm:pt modelId="{C1AACF57-48EB-478F-BF41-9CED59B55135}" type="pres">
      <dgm:prSet presAssocID="{BB6FF7A7-8C1E-41B8-B59C-D681D94E9D41}" presName="spacer" presStyleCnt="0"/>
      <dgm:spPr/>
      <dgm:t>
        <a:bodyPr/>
        <a:lstStyle/>
        <a:p>
          <a:endParaRPr lang="zh-CN" altLang="en-US"/>
        </a:p>
      </dgm:t>
    </dgm:pt>
    <dgm:pt modelId="{1CF09480-B196-4EEA-9DE2-F0752BC988ED}" type="pres">
      <dgm:prSet presAssocID="{DB7FC501-CCCF-47E8-8FA3-ED079D8DDD96}" presName="parentText" presStyleLbl="node1" presStyleIdx="2" presStyleCnt="4">
        <dgm:presLayoutVars>
          <dgm:chMax val="0"/>
          <dgm:bulletEnabled val="1"/>
        </dgm:presLayoutVars>
      </dgm:prSet>
      <dgm:spPr/>
      <dgm:t>
        <a:bodyPr/>
        <a:lstStyle/>
        <a:p>
          <a:endParaRPr lang="zh-CN" altLang="en-US"/>
        </a:p>
      </dgm:t>
    </dgm:pt>
    <dgm:pt modelId="{E719DE7F-A4F7-4E23-9215-A7564689B8FF}" type="pres">
      <dgm:prSet presAssocID="{25A030E1-AB9A-4BA9-AACD-B165B807446F}" presName="spacer" presStyleCnt="0"/>
      <dgm:spPr/>
      <dgm:t>
        <a:bodyPr/>
        <a:lstStyle/>
        <a:p>
          <a:endParaRPr lang="zh-CN" altLang="en-US"/>
        </a:p>
      </dgm:t>
    </dgm:pt>
    <dgm:pt modelId="{4883E434-387A-40C3-9136-66416D5A461D}" type="pres">
      <dgm:prSet presAssocID="{EC8CEC7A-6771-478F-8585-5C7616FD1E9D}" presName="parentText" presStyleLbl="node1" presStyleIdx="3" presStyleCnt="4">
        <dgm:presLayoutVars>
          <dgm:chMax val="0"/>
          <dgm:bulletEnabled val="1"/>
        </dgm:presLayoutVars>
      </dgm:prSet>
      <dgm:spPr/>
      <dgm:t>
        <a:bodyPr/>
        <a:lstStyle/>
        <a:p>
          <a:endParaRPr lang="zh-CN" altLang="en-US"/>
        </a:p>
      </dgm:t>
    </dgm:pt>
  </dgm:ptLst>
  <dgm:cxnLst>
    <dgm:cxn modelId="{04CF8432-3F6F-44B1-BEC3-0A2138431523}" type="presOf" srcId="{DB7FC501-CCCF-47E8-8FA3-ED079D8DDD96}" destId="{1CF09480-B196-4EEA-9DE2-F0752BC988ED}" srcOrd="0" destOrd="0" presId="urn:microsoft.com/office/officeart/2005/8/layout/vList2"/>
    <dgm:cxn modelId="{558008DF-F242-48B7-9C7A-2BA37FEEBC1A}" type="presOf" srcId="{40422B6E-F019-4C67-9FEE-74D76285819C}" destId="{DDB8DA6C-E5B3-4155-8210-4651D3B232C2}" srcOrd="0" destOrd="0" presId="urn:microsoft.com/office/officeart/2005/8/layout/vList2"/>
    <dgm:cxn modelId="{2A24951D-0302-4259-BB18-69331DF7D347}" type="presOf" srcId="{EC8CEC7A-6771-478F-8585-5C7616FD1E9D}" destId="{4883E434-387A-40C3-9136-66416D5A461D}" srcOrd="0" destOrd="0" presId="urn:microsoft.com/office/officeart/2005/8/layout/vList2"/>
    <dgm:cxn modelId="{7AAC7BB4-F9FC-44D1-A95E-7250C1A7A91C}" srcId="{97FC4D55-502F-45DF-82F7-FA763B2AF849}" destId="{DB7FC501-CCCF-47E8-8FA3-ED079D8DDD96}" srcOrd="2" destOrd="0" parTransId="{B7148DC3-1951-4743-AA00-518C0F34CFCB}" sibTransId="{25A030E1-AB9A-4BA9-AACD-B165B807446F}"/>
    <dgm:cxn modelId="{EABC7FE5-F65D-45D7-962B-1E0B578EA596}" srcId="{97FC4D55-502F-45DF-82F7-FA763B2AF849}" destId="{40422B6E-F019-4C67-9FEE-74D76285819C}" srcOrd="0" destOrd="0" parTransId="{4C95ED6E-F61E-42B1-8B8C-8AE9F39556A8}" sibTransId="{ACACDF9F-7D6E-45B6-A94F-AC246B6D7715}"/>
    <dgm:cxn modelId="{34D14D52-4C11-4F07-9287-14367A462786}" srcId="{97FC4D55-502F-45DF-82F7-FA763B2AF849}" destId="{EC8CEC7A-6771-478F-8585-5C7616FD1E9D}" srcOrd="3" destOrd="0" parTransId="{886CBA13-543F-477C-A2E0-E1939646F847}" sibTransId="{A644B166-A3D1-40B8-B8E1-E4EDFF0B7E3C}"/>
    <dgm:cxn modelId="{CAB57BDE-4582-46A0-972D-4CB91C70C63C}" type="presOf" srcId="{97FC4D55-502F-45DF-82F7-FA763B2AF849}" destId="{6FD0822A-AF94-4375-B72C-03FAAE86F829}" srcOrd="0" destOrd="0" presId="urn:microsoft.com/office/officeart/2005/8/layout/vList2"/>
    <dgm:cxn modelId="{86331559-F8BA-4316-9257-8B9568AC448B}" srcId="{97FC4D55-502F-45DF-82F7-FA763B2AF849}" destId="{A8722177-452E-4C03-980C-F069B72ED31B}" srcOrd="1" destOrd="0" parTransId="{6BEDF124-8542-4950-99C5-873F353F2C36}" sibTransId="{BB6FF7A7-8C1E-41B8-B59C-D681D94E9D41}"/>
    <dgm:cxn modelId="{F9E9F397-E657-432E-A0D6-FA4515C1407C}" type="presOf" srcId="{A8722177-452E-4C03-980C-F069B72ED31B}" destId="{F4A43E76-53C6-4FE1-AFF1-E1BA5F23248A}" srcOrd="0" destOrd="0" presId="urn:microsoft.com/office/officeart/2005/8/layout/vList2"/>
    <dgm:cxn modelId="{CFD3904E-38A6-4EE7-9AD7-5E06F81F48E9}" type="presParOf" srcId="{6FD0822A-AF94-4375-B72C-03FAAE86F829}" destId="{DDB8DA6C-E5B3-4155-8210-4651D3B232C2}" srcOrd="0" destOrd="0" presId="urn:microsoft.com/office/officeart/2005/8/layout/vList2"/>
    <dgm:cxn modelId="{B2CDBDF9-9841-40C3-8614-A980CE277633}" type="presParOf" srcId="{6FD0822A-AF94-4375-B72C-03FAAE86F829}" destId="{A0762D34-051E-415B-A2E0-0A87EB6CC777}" srcOrd="1" destOrd="0" presId="urn:microsoft.com/office/officeart/2005/8/layout/vList2"/>
    <dgm:cxn modelId="{DE432E56-486F-424C-A77F-58A3DAC1FC98}" type="presParOf" srcId="{6FD0822A-AF94-4375-B72C-03FAAE86F829}" destId="{F4A43E76-53C6-4FE1-AFF1-E1BA5F23248A}" srcOrd="2" destOrd="0" presId="urn:microsoft.com/office/officeart/2005/8/layout/vList2"/>
    <dgm:cxn modelId="{CE89912E-8225-4957-9B43-C2DD79B70F03}" type="presParOf" srcId="{6FD0822A-AF94-4375-B72C-03FAAE86F829}" destId="{C1AACF57-48EB-478F-BF41-9CED59B55135}" srcOrd="3" destOrd="0" presId="urn:microsoft.com/office/officeart/2005/8/layout/vList2"/>
    <dgm:cxn modelId="{AE1C0C1F-6304-44A8-84D3-0E95828C92C8}" type="presParOf" srcId="{6FD0822A-AF94-4375-B72C-03FAAE86F829}" destId="{1CF09480-B196-4EEA-9DE2-F0752BC988ED}" srcOrd="4" destOrd="0" presId="urn:microsoft.com/office/officeart/2005/8/layout/vList2"/>
    <dgm:cxn modelId="{765AB861-EA5A-4835-8537-3A6D43A9BCC8}" type="presParOf" srcId="{6FD0822A-AF94-4375-B72C-03FAAE86F829}" destId="{E719DE7F-A4F7-4E23-9215-A7564689B8FF}" srcOrd="5" destOrd="0" presId="urn:microsoft.com/office/officeart/2005/8/layout/vList2"/>
    <dgm:cxn modelId="{6462C684-2B40-4CE7-AA30-FBE706AF416B}" type="presParOf" srcId="{6FD0822A-AF94-4375-B72C-03FAAE86F829}" destId="{4883E434-387A-40C3-9136-66416D5A461D}" srcOrd="6"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ED9021D-ED77-4B03-B9BA-3F8D70F8AAF8}" type="doc">
      <dgm:prSet loTypeId="urn:microsoft.com/office/officeart/2005/8/layout/vList4" loCatId="picture" qsTypeId="urn:microsoft.com/office/officeart/2005/8/quickstyle/simple5" qsCatId="simple" csTypeId="urn:microsoft.com/office/officeart/2005/8/colors/colorful5" csCatId="colorful" phldr="1"/>
      <dgm:spPr/>
      <dgm:t>
        <a:bodyPr/>
        <a:lstStyle/>
        <a:p>
          <a:endParaRPr lang="zh-CN" altLang="en-US"/>
        </a:p>
      </dgm:t>
    </dgm:pt>
    <dgm:pt modelId="{DEAE7157-F12C-4A68-AB96-EEB08D440209}">
      <dgm:prSet/>
      <dgm:spPr/>
      <dgm:t>
        <a:bodyPr/>
        <a:lstStyle/>
        <a:p>
          <a:pPr rtl="0"/>
          <a:r>
            <a:rPr lang="zh-CN" b="0" dirty="0" smtClean="0">
              <a:latin typeface="+mn-ea"/>
              <a:ea typeface="+mn-ea"/>
            </a:rPr>
            <a:t>每天晚上大约都会试运行一次大约</a:t>
          </a:r>
          <a:r>
            <a:rPr lang="en-US" b="0" dirty="0" smtClean="0">
              <a:latin typeface="+mn-ea"/>
              <a:ea typeface="+mn-ea"/>
            </a:rPr>
            <a:t>66000</a:t>
          </a:r>
          <a:r>
            <a:rPr lang="zh-CN" b="0" dirty="0" smtClean="0">
              <a:latin typeface="+mn-ea"/>
              <a:ea typeface="+mn-ea"/>
            </a:rPr>
            <a:t>人次的大选，并在第二天上午模拟出结果以帮助</a:t>
          </a:r>
          <a:r>
            <a:rPr lang="zh-CN" altLang="en-US" b="0" dirty="0" smtClean="0">
              <a:latin typeface="+mn-ea"/>
              <a:ea typeface="+mn-ea"/>
            </a:rPr>
            <a:t>竞选团队</a:t>
          </a:r>
          <a:r>
            <a:rPr lang="zh-CN" b="0" dirty="0" smtClean="0">
              <a:latin typeface="+mn-ea"/>
              <a:ea typeface="+mn-ea"/>
            </a:rPr>
            <a:t>了解奥巴马在部分地区获胜的可能，从而可以有针对性地分配资源。</a:t>
          </a:r>
          <a:endParaRPr lang="zh-CN" b="0" dirty="0">
            <a:latin typeface="+mn-ea"/>
            <a:ea typeface="+mn-ea"/>
          </a:endParaRPr>
        </a:p>
      </dgm:t>
    </dgm:pt>
    <dgm:pt modelId="{CDC2EA8E-6943-4D55-81D9-4B550CFD236A}" type="parTrans" cxnId="{DD82CC78-FA58-44FB-8D33-86965A96D369}">
      <dgm:prSet/>
      <dgm:spPr/>
      <dgm:t>
        <a:bodyPr/>
        <a:lstStyle/>
        <a:p>
          <a:endParaRPr lang="zh-CN" altLang="en-US" b="0">
            <a:latin typeface="+mn-ea"/>
            <a:ea typeface="+mn-ea"/>
          </a:endParaRPr>
        </a:p>
      </dgm:t>
    </dgm:pt>
    <dgm:pt modelId="{E1A1A908-7D8D-491C-BF72-589DAD50BF51}" type="sibTrans" cxnId="{DD82CC78-FA58-44FB-8D33-86965A96D369}">
      <dgm:prSet/>
      <dgm:spPr/>
      <dgm:t>
        <a:bodyPr/>
        <a:lstStyle/>
        <a:p>
          <a:endParaRPr lang="zh-CN" altLang="en-US" b="0">
            <a:latin typeface="+mn-ea"/>
            <a:ea typeface="+mn-ea"/>
          </a:endParaRPr>
        </a:p>
      </dgm:t>
    </dgm:pt>
    <dgm:pt modelId="{3A332FBA-FBEF-4F6B-A4FF-C0E0F6377FF3}">
      <dgm:prSet/>
      <dgm:spPr/>
      <dgm:t>
        <a:bodyPr/>
        <a:lstStyle/>
        <a:p>
          <a:pPr rtl="0"/>
          <a:r>
            <a:rPr lang="zh-CN" b="0" dirty="0" smtClean="0">
              <a:latin typeface="+mn-ea"/>
              <a:ea typeface="+mn-ea"/>
            </a:rPr>
            <a:t>“在过去</a:t>
          </a:r>
          <a:r>
            <a:rPr lang="en-US" b="0" dirty="0" smtClean="0">
              <a:latin typeface="+mn-ea"/>
              <a:ea typeface="+mn-ea"/>
            </a:rPr>
            <a:t>1</a:t>
          </a:r>
          <a:r>
            <a:rPr lang="zh-CN" b="0" dirty="0" smtClean="0">
              <a:latin typeface="+mn-ea"/>
              <a:ea typeface="+mn-ea"/>
            </a:rPr>
            <a:t>个月，数据分析团队在俄亥俄州就获得了约</a:t>
          </a:r>
          <a:r>
            <a:rPr lang="en-US" b="0" dirty="0" smtClean="0">
              <a:latin typeface="+mn-ea"/>
              <a:ea typeface="+mn-ea"/>
            </a:rPr>
            <a:t>2.9</a:t>
          </a:r>
          <a:r>
            <a:rPr lang="zh-CN" b="0" dirty="0" smtClean="0">
              <a:latin typeface="+mn-ea"/>
              <a:ea typeface="+mn-ea"/>
            </a:rPr>
            <a:t>万人的投票数据，接近</a:t>
          </a:r>
          <a:r>
            <a:rPr lang="en-US" b="0" dirty="0" smtClean="0">
              <a:latin typeface="+mn-ea"/>
              <a:ea typeface="+mn-ea"/>
            </a:rPr>
            <a:t>1%</a:t>
          </a:r>
          <a:r>
            <a:rPr lang="zh-CN" b="0" dirty="0" smtClean="0">
              <a:latin typeface="+mn-ea"/>
              <a:ea typeface="+mn-ea"/>
            </a:rPr>
            <a:t>的总体选民数。”</a:t>
          </a:r>
          <a:endParaRPr lang="zh-CN" b="0" dirty="0">
            <a:latin typeface="+mn-ea"/>
            <a:ea typeface="+mn-ea"/>
          </a:endParaRPr>
        </a:p>
      </dgm:t>
    </dgm:pt>
    <dgm:pt modelId="{ACAE0ACD-FF45-4D25-872D-75709DF7A89C}" type="parTrans" cxnId="{040F06AA-7099-40BA-B12E-12DDC2E59E01}">
      <dgm:prSet/>
      <dgm:spPr/>
      <dgm:t>
        <a:bodyPr/>
        <a:lstStyle/>
        <a:p>
          <a:endParaRPr lang="zh-CN" altLang="en-US" b="0">
            <a:latin typeface="+mn-ea"/>
            <a:ea typeface="+mn-ea"/>
          </a:endParaRPr>
        </a:p>
      </dgm:t>
    </dgm:pt>
    <dgm:pt modelId="{99DD61D4-920C-4836-9298-1B7ACE958F25}" type="sibTrans" cxnId="{040F06AA-7099-40BA-B12E-12DDC2E59E01}">
      <dgm:prSet/>
      <dgm:spPr/>
      <dgm:t>
        <a:bodyPr/>
        <a:lstStyle/>
        <a:p>
          <a:endParaRPr lang="zh-CN" altLang="en-US" b="0">
            <a:latin typeface="+mn-ea"/>
            <a:ea typeface="+mn-ea"/>
          </a:endParaRPr>
        </a:p>
      </dgm:t>
    </dgm:pt>
    <dgm:pt modelId="{18A3B52D-002A-4893-890E-CE20005617A2}">
      <dgm:prSet/>
      <dgm:spPr/>
      <dgm:t>
        <a:bodyPr/>
        <a:lstStyle/>
        <a:p>
          <a:pPr rtl="0"/>
          <a:r>
            <a:rPr lang="zh-CN" b="0" dirty="0" smtClean="0">
              <a:latin typeface="+mn-ea"/>
              <a:ea typeface="+mn-ea"/>
            </a:rPr>
            <a:t>第一次电视辩论结束时，数据分析团队立即知道哪些选民改变了自己的态度，哪些选民仍坚持自己的选择</a:t>
          </a:r>
          <a:endParaRPr lang="zh-CN" b="0" dirty="0">
            <a:latin typeface="+mn-ea"/>
            <a:ea typeface="+mn-ea"/>
          </a:endParaRPr>
        </a:p>
      </dgm:t>
    </dgm:pt>
    <dgm:pt modelId="{69D31824-63CF-44C2-A690-08AB1296AA78}" type="parTrans" cxnId="{CEE49744-C120-4906-B559-3768517AA6C6}">
      <dgm:prSet/>
      <dgm:spPr/>
      <dgm:t>
        <a:bodyPr/>
        <a:lstStyle/>
        <a:p>
          <a:endParaRPr lang="zh-CN" altLang="en-US" b="0">
            <a:latin typeface="+mn-ea"/>
            <a:ea typeface="+mn-ea"/>
          </a:endParaRPr>
        </a:p>
      </dgm:t>
    </dgm:pt>
    <dgm:pt modelId="{ECFD68A4-5EED-4FEC-A5C5-0454521F0B99}" type="sibTrans" cxnId="{CEE49744-C120-4906-B559-3768517AA6C6}">
      <dgm:prSet/>
      <dgm:spPr/>
      <dgm:t>
        <a:bodyPr/>
        <a:lstStyle/>
        <a:p>
          <a:endParaRPr lang="zh-CN" altLang="en-US" b="0">
            <a:latin typeface="+mn-ea"/>
            <a:ea typeface="+mn-ea"/>
          </a:endParaRPr>
        </a:p>
      </dgm:t>
    </dgm:pt>
    <dgm:pt modelId="{71FCF5E3-0341-4DF4-8660-790B1BF70490}">
      <dgm:prSet/>
      <dgm:spPr/>
      <dgm:t>
        <a:bodyPr/>
        <a:lstStyle/>
        <a:p>
          <a:pPr rtl="0"/>
          <a:r>
            <a:rPr lang="zh-CN" b="0" smtClean="0">
              <a:latin typeface="+mn-ea"/>
              <a:ea typeface="+mn-ea"/>
            </a:rPr>
            <a:t>奥巴马竞选团队分析出，大部分俄亥俄州的摇摆选民原本并非奥巴马的支持者，只是在（当年）</a:t>
          </a:r>
          <a:r>
            <a:rPr lang="en-US" b="0" smtClean="0">
              <a:latin typeface="+mn-ea"/>
              <a:ea typeface="+mn-ea"/>
            </a:rPr>
            <a:t>9</a:t>
          </a:r>
          <a:r>
            <a:rPr lang="zh-CN" b="0" smtClean="0">
              <a:latin typeface="+mn-ea"/>
              <a:ea typeface="+mn-ea"/>
            </a:rPr>
            <a:t>月罗姆尼竞选出现失误后才开始支持奥巴马。</a:t>
          </a:r>
          <a:endParaRPr lang="zh-CN" b="0">
            <a:latin typeface="+mn-ea"/>
            <a:ea typeface="+mn-ea"/>
          </a:endParaRPr>
        </a:p>
      </dgm:t>
    </dgm:pt>
    <dgm:pt modelId="{23DE542B-68EC-4CB6-BB98-A8AE80FF4298}" type="parTrans" cxnId="{8C9BBDA4-3764-4950-98D4-1A7EAD3C75C5}">
      <dgm:prSet/>
      <dgm:spPr/>
      <dgm:t>
        <a:bodyPr/>
        <a:lstStyle/>
        <a:p>
          <a:endParaRPr lang="zh-CN" altLang="en-US" b="0">
            <a:latin typeface="+mn-ea"/>
            <a:ea typeface="+mn-ea"/>
          </a:endParaRPr>
        </a:p>
      </dgm:t>
    </dgm:pt>
    <dgm:pt modelId="{CCB61873-8FA3-4D1C-8D35-64014CABF2D8}" type="sibTrans" cxnId="{8C9BBDA4-3764-4950-98D4-1A7EAD3C75C5}">
      <dgm:prSet/>
      <dgm:spPr/>
      <dgm:t>
        <a:bodyPr/>
        <a:lstStyle/>
        <a:p>
          <a:endParaRPr lang="zh-CN" altLang="en-US" b="0">
            <a:latin typeface="+mn-ea"/>
            <a:ea typeface="+mn-ea"/>
          </a:endParaRPr>
        </a:p>
      </dgm:t>
    </dgm:pt>
    <dgm:pt modelId="{231B592F-852B-48D0-8740-F82CCC4C0A9B}" type="pres">
      <dgm:prSet presAssocID="{4ED9021D-ED77-4B03-B9BA-3F8D70F8AAF8}" presName="linear" presStyleCnt="0">
        <dgm:presLayoutVars>
          <dgm:dir/>
          <dgm:resizeHandles val="exact"/>
        </dgm:presLayoutVars>
      </dgm:prSet>
      <dgm:spPr/>
      <dgm:t>
        <a:bodyPr/>
        <a:lstStyle/>
        <a:p>
          <a:endParaRPr lang="zh-CN" altLang="en-US"/>
        </a:p>
      </dgm:t>
    </dgm:pt>
    <dgm:pt modelId="{CABDEBD4-0AF5-40AE-8C9A-5023ADB2A149}" type="pres">
      <dgm:prSet presAssocID="{DEAE7157-F12C-4A68-AB96-EEB08D440209}" presName="comp" presStyleCnt="0"/>
      <dgm:spPr/>
      <dgm:t>
        <a:bodyPr/>
        <a:lstStyle/>
        <a:p>
          <a:endParaRPr lang="zh-CN" altLang="en-US"/>
        </a:p>
      </dgm:t>
    </dgm:pt>
    <dgm:pt modelId="{22A9D96E-13C0-466A-A2D0-1BCE02D0BFFE}" type="pres">
      <dgm:prSet presAssocID="{DEAE7157-F12C-4A68-AB96-EEB08D440209}" presName="box" presStyleLbl="node1" presStyleIdx="0" presStyleCnt="4"/>
      <dgm:spPr/>
      <dgm:t>
        <a:bodyPr/>
        <a:lstStyle/>
        <a:p>
          <a:endParaRPr lang="zh-CN" altLang="en-US"/>
        </a:p>
      </dgm:t>
    </dgm:pt>
    <dgm:pt modelId="{A9282B7D-08C8-421C-BB0F-CFBFC4AA70D7}" type="pres">
      <dgm:prSet presAssocID="{DEAE7157-F12C-4A68-AB96-EEB08D440209}" presName="img" presStyleLbl="fgImgPlace1" presStyleIdx="0" presStyleCnt="4"/>
      <dgm:spPr/>
      <dgm:t>
        <a:bodyPr/>
        <a:lstStyle/>
        <a:p>
          <a:endParaRPr lang="zh-CN" altLang="en-US"/>
        </a:p>
      </dgm:t>
    </dgm:pt>
    <dgm:pt modelId="{87A36756-3ADB-41C0-B573-DA29C0CD1F31}" type="pres">
      <dgm:prSet presAssocID="{DEAE7157-F12C-4A68-AB96-EEB08D440209}" presName="text" presStyleLbl="node1" presStyleIdx="0" presStyleCnt="4">
        <dgm:presLayoutVars>
          <dgm:bulletEnabled val="1"/>
        </dgm:presLayoutVars>
      </dgm:prSet>
      <dgm:spPr/>
      <dgm:t>
        <a:bodyPr/>
        <a:lstStyle/>
        <a:p>
          <a:endParaRPr lang="zh-CN" altLang="en-US"/>
        </a:p>
      </dgm:t>
    </dgm:pt>
    <dgm:pt modelId="{6EE1AB10-94DB-4D99-9E68-F9DA14367816}" type="pres">
      <dgm:prSet presAssocID="{E1A1A908-7D8D-491C-BF72-589DAD50BF51}" presName="spacer" presStyleCnt="0"/>
      <dgm:spPr/>
      <dgm:t>
        <a:bodyPr/>
        <a:lstStyle/>
        <a:p>
          <a:endParaRPr lang="zh-CN" altLang="en-US"/>
        </a:p>
      </dgm:t>
    </dgm:pt>
    <dgm:pt modelId="{595E6699-9894-4BCF-A1EA-E17E806EBC3C}" type="pres">
      <dgm:prSet presAssocID="{3A332FBA-FBEF-4F6B-A4FF-C0E0F6377FF3}" presName="comp" presStyleCnt="0"/>
      <dgm:spPr/>
      <dgm:t>
        <a:bodyPr/>
        <a:lstStyle/>
        <a:p>
          <a:endParaRPr lang="zh-CN" altLang="en-US"/>
        </a:p>
      </dgm:t>
    </dgm:pt>
    <dgm:pt modelId="{D4B4C613-6E27-44C0-8418-04505E13DAFA}" type="pres">
      <dgm:prSet presAssocID="{3A332FBA-FBEF-4F6B-A4FF-C0E0F6377FF3}" presName="box" presStyleLbl="node1" presStyleIdx="1" presStyleCnt="4"/>
      <dgm:spPr/>
      <dgm:t>
        <a:bodyPr/>
        <a:lstStyle/>
        <a:p>
          <a:endParaRPr lang="zh-CN" altLang="en-US"/>
        </a:p>
      </dgm:t>
    </dgm:pt>
    <dgm:pt modelId="{A1C1FB5A-58EB-4436-9F5F-9E53743819CF}" type="pres">
      <dgm:prSet presAssocID="{3A332FBA-FBEF-4F6B-A4FF-C0E0F6377FF3}" presName="img" presStyleLbl="fgImgPlace1" presStyleIdx="1" presStyleCnt="4"/>
      <dgm:spPr/>
      <dgm:t>
        <a:bodyPr/>
        <a:lstStyle/>
        <a:p>
          <a:endParaRPr lang="zh-CN" altLang="en-US"/>
        </a:p>
      </dgm:t>
    </dgm:pt>
    <dgm:pt modelId="{80A741EA-3112-4D4F-BC4D-70C8D5F25C54}" type="pres">
      <dgm:prSet presAssocID="{3A332FBA-FBEF-4F6B-A4FF-C0E0F6377FF3}" presName="text" presStyleLbl="node1" presStyleIdx="1" presStyleCnt="4">
        <dgm:presLayoutVars>
          <dgm:bulletEnabled val="1"/>
        </dgm:presLayoutVars>
      </dgm:prSet>
      <dgm:spPr/>
      <dgm:t>
        <a:bodyPr/>
        <a:lstStyle/>
        <a:p>
          <a:endParaRPr lang="zh-CN" altLang="en-US"/>
        </a:p>
      </dgm:t>
    </dgm:pt>
    <dgm:pt modelId="{2B4CC236-43D7-45BE-8D46-DAF8E0780387}" type="pres">
      <dgm:prSet presAssocID="{99DD61D4-920C-4836-9298-1B7ACE958F25}" presName="spacer" presStyleCnt="0"/>
      <dgm:spPr/>
      <dgm:t>
        <a:bodyPr/>
        <a:lstStyle/>
        <a:p>
          <a:endParaRPr lang="zh-CN" altLang="en-US"/>
        </a:p>
      </dgm:t>
    </dgm:pt>
    <dgm:pt modelId="{C70AE521-2F96-4DB2-9E84-780E48D0F411}" type="pres">
      <dgm:prSet presAssocID="{18A3B52D-002A-4893-890E-CE20005617A2}" presName="comp" presStyleCnt="0"/>
      <dgm:spPr/>
      <dgm:t>
        <a:bodyPr/>
        <a:lstStyle/>
        <a:p>
          <a:endParaRPr lang="zh-CN" altLang="en-US"/>
        </a:p>
      </dgm:t>
    </dgm:pt>
    <dgm:pt modelId="{937F0B4D-3DAC-4BD9-94C3-E2E7F90D2B72}" type="pres">
      <dgm:prSet presAssocID="{18A3B52D-002A-4893-890E-CE20005617A2}" presName="box" presStyleLbl="node1" presStyleIdx="2" presStyleCnt="4"/>
      <dgm:spPr/>
      <dgm:t>
        <a:bodyPr/>
        <a:lstStyle/>
        <a:p>
          <a:endParaRPr lang="zh-CN" altLang="en-US"/>
        </a:p>
      </dgm:t>
    </dgm:pt>
    <dgm:pt modelId="{282334EC-4F65-497B-9C66-2C61BC748DC9}" type="pres">
      <dgm:prSet presAssocID="{18A3B52D-002A-4893-890E-CE20005617A2}" presName="img" presStyleLbl="fgImgPlace1" presStyleIdx="2" presStyleCnt="4"/>
      <dgm:spPr/>
      <dgm:t>
        <a:bodyPr/>
        <a:lstStyle/>
        <a:p>
          <a:endParaRPr lang="zh-CN" altLang="en-US"/>
        </a:p>
      </dgm:t>
    </dgm:pt>
    <dgm:pt modelId="{007226B2-916D-41DE-94D6-3A3DC859440A}" type="pres">
      <dgm:prSet presAssocID="{18A3B52D-002A-4893-890E-CE20005617A2}" presName="text" presStyleLbl="node1" presStyleIdx="2" presStyleCnt="4">
        <dgm:presLayoutVars>
          <dgm:bulletEnabled val="1"/>
        </dgm:presLayoutVars>
      </dgm:prSet>
      <dgm:spPr/>
      <dgm:t>
        <a:bodyPr/>
        <a:lstStyle/>
        <a:p>
          <a:endParaRPr lang="zh-CN" altLang="en-US"/>
        </a:p>
      </dgm:t>
    </dgm:pt>
    <dgm:pt modelId="{3D6FFECA-3389-4A97-9FA4-BBA02BE96DC2}" type="pres">
      <dgm:prSet presAssocID="{ECFD68A4-5EED-4FEC-A5C5-0454521F0B99}" presName="spacer" presStyleCnt="0"/>
      <dgm:spPr/>
      <dgm:t>
        <a:bodyPr/>
        <a:lstStyle/>
        <a:p>
          <a:endParaRPr lang="zh-CN" altLang="en-US"/>
        </a:p>
      </dgm:t>
    </dgm:pt>
    <dgm:pt modelId="{97885D47-00A2-4E89-AB4E-1984295CD844}" type="pres">
      <dgm:prSet presAssocID="{71FCF5E3-0341-4DF4-8660-790B1BF70490}" presName="comp" presStyleCnt="0"/>
      <dgm:spPr/>
      <dgm:t>
        <a:bodyPr/>
        <a:lstStyle/>
        <a:p>
          <a:endParaRPr lang="zh-CN" altLang="en-US"/>
        </a:p>
      </dgm:t>
    </dgm:pt>
    <dgm:pt modelId="{67572393-9B6A-425B-9E3A-5260D66696D3}" type="pres">
      <dgm:prSet presAssocID="{71FCF5E3-0341-4DF4-8660-790B1BF70490}" presName="box" presStyleLbl="node1" presStyleIdx="3" presStyleCnt="4"/>
      <dgm:spPr/>
      <dgm:t>
        <a:bodyPr/>
        <a:lstStyle/>
        <a:p>
          <a:endParaRPr lang="zh-CN" altLang="en-US"/>
        </a:p>
      </dgm:t>
    </dgm:pt>
    <dgm:pt modelId="{38B9DBE9-984D-466D-81BF-BA5B59430912}" type="pres">
      <dgm:prSet presAssocID="{71FCF5E3-0341-4DF4-8660-790B1BF70490}" presName="img" presStyleLbl="fgImgPlace1" presStyleIdx="3" presStyleCnt="4"/>
      <dgm:spPr/>
      <dgm:t>
        <a:bodyPr/>
        <a:lstStyle/>
        <a:p>
          <a:endParaRPr lang="zh-CN" altLang="en-US"/>
        </a:p>
      </dgm:t>
    </dgm:pt>
    <dgm:pt modelId="{60E0A475-D46C-4B18-B889-8B033E89F26C}" type="pres">
      <dgm:prSet presAssocID="{71FCF5E3-0341-4DF4-8660-790B1BF70490}" presName="text" presStyleLbl="node1" presStyleIdx="3" presStyleCnt="4">
        <dgm:presLayoutVars>
          <dgm:bulletEnabled val="1"/>
        </dgm:presLayoutVars>
      </dgm:prSet>
      <dgm:spPr/>
      <dgm:t>
        <a:bodyPr/>
        <a:lstStyle/>
        <a:p>
          <a:endParaRPr lang="zh-CN" altLang="en-US"/>
        </a:p>
      </dgm:t>
    </dgm:pt>
  </dgm:ptLst>
  <dgm:cxnLst>
    <dgm:cxn modelId="{DD82CC78-FA58-44FB-8D33-86965A96D369}" srcId="{4ED9021D-ED77-4B03-B9BA-3F8D70F8AAF8}" destId="{DEAE7157-F12C-4A68-AB96-EEB08D440209}" srcOrd="0" destOrd="0" parTransId="{CDC2EA8E-6943-4D55-81D9-4B550CFD236A}" sibTransId="{E1A1A908-7D8D-491C-BF72-589DAD50BF51}"/>
    <dgm:cxn modelId="{A83CC862-E46F-4F40-B6E4-309F6AA60CF7}" type="presOf" srcId="{4ED9021D-ED77-4B03-B9BA-3F8D70F8AAF8}" destId="{231B592F-852B-48D0-8740-F82CCC4C0A9B}" srcOrd="0" destOrd="0" presId="urn:microsoft.com/office/officeart/2005/8/layout/vList4"/>
    <dgm:cxn modelId="{040F06AA-7099-40BA-B12E-12DDC2E59E01}" srcId="{4ED9021D-ED77-4B03-B9BA-3F8D70F8AAF8}" destId="{3A332FBA-FBEF-4F6B-A4FF-C0E0F6377FF3}" srcOrd="1" destOrd="0" parTransId="{ACAE0ACD-FF45-4D25-872D-75709DF7A89C}" sibTransId="{99DD61D4-920C-4836-9298-1B7ACE958F25}"/>
    <dgm:cxn modelId="{8C9BBDA4-3764-4950-98D4-1A7EAD3C75C5}" srcId="{4ED9021D-ED77-4B03-B9BA-3F8D70F8AAF8}" destId="{71FCF5E3-0341-4DF4-8660-790B1BF70490}" srcOrd="3" destOrd="0" parTransId="{23DE542B-68EC-4CB6-BB98-A8AE80FF4298}" sibTransId="{CCB61873-8FA3-4D1C-8D35-64014CABF2D8}"/>
    <dgm:cxn modelId="{CEE49744-C120-4906-B559-3768517AA6C6}" srcId="{4ED9021D-ED77-4B03-B9BA-3F8D70F8AAF8}" destId="{18A3B52D-002A-4893-890E-CE20005617A2}" srcOrd="2" destOrd="0" parTransId="{69D31824-63CF-44C2-A690-08AB1296AA78}" sibTransId="{ECFD68A4-5EED-4FEC-A5C5-0454521F0B99}"/>
    <dgm:cxn modelId="{1077DE78-586E-4283-BD8F-11B980C5DDD6}" type="presOf" srcId="{71FCF5E3-0341-4DF4-8660-790B1BF70490}" destId="{67572393-9B6A-425B-9E3A-5260D66696D3}" srcOrd="0" destOrd="0" presId="urn:microsoft.com/office/officeart/2005/8/layout/vList4"/>
    <dgm:cxn modelId="{34F4877C-532C-4364-AE1D-1FE39910B087}" type="presOf" srcId="{3A332FBA-FBEF-4F6B-A4FF-C0E0F6377FF3}" destId="{D4B4C613-6E27-44C0-8418-04505E13DAFA}" srcOrd="0" destOrd="0" presId="urn:microsoft.com/office/officeart/2005/8/layout/vList4"/>
    <dgm:cxn modelId="{BDDBE65F-512B-4C34-A67D-F2A6B1175589}" type="presOf" srcId="{18A3B52D-002A-4893-890E-CE20005617A2}" destId="{937F0B4D-3DAC-4BD9-94C3-E2E7F90D2B72}" srcOrd="0" destOrd="0" presId="urn:microsoft.com/office/officeart/2005/8/layout/vList4"/>
    <dgm:cxn modelId="{59300834-F84C-4420-9C26-48C896A8216F}" type="presOf" srcId="{71FCF5E3-0341-4DF4-8660-790B1BF70490}" destId="{60E0A475-D46C-4B18-B889-8B033E89F26C}" srcOrd="1" destOrd="0" presId="urn:microsoft.com/office/officeart/2005/8/layout/vList4"/>
    <dgm:cxn modelId="{3721A294-8F64-45E7-82A7-DF56229EEC27}" type="presOf" srcId="{18A3B52D-002A-4893-890E-CE20005617A2}" destId="{007226B2-916D-41DE-94D6-3A3DC859440A}" srcOrd="1" destOrd="0" presId="urn:microsoft.com/office/officeart/2005/8/layout/vList4"/>
    <dgm:cxn modelId="{EFBC42FF-793F-41F0-9538-80891726EFDD}" type="presOf" srcId="{DEAE7157-F12C-4A68-AB96-EEB08D440209}" destId="{87A36756-3ADB-41C0-B573-DA29C0CD1F31}" srcOrd="1" destOrd="0" presId="urn:microsoft.com/office/officeart/2005/8/layout/vList4"/>
    <dgm:cxn modelId="{EAE8A873-A7D9-4CBD-8CA5-B851D733604B}" type="presOf" srcId="{DEAE7157-F12C-4A68-AB96-EEB08D440209}" destId="{22A9D96E-13C0-466A-A2D0-1BCE02D0BFFE}" srcOrd="0" destOrd="0" presId="urn:microsoft.com/office/officeart/2005/8/layout/vList4"/>
    <dgm:cxn modelId="{8341B0EA-B773-4141-B3BC-9D0106210458}" type="presOf" srcId="{3A332FBA-FBEF-4F6B-A4FF-C0E0F6377FF3}" destId="{80A741EA-3112-4D4F-BC4D-70C8D5F25C54}" srcOrd="1" destOrd="0" presId="urn:microsoft.com/office/officeart/2005/8/layout/vList4"/>
    <dgm:cxn modelId="{898ECACE-E92B-40F3-AF79-374918944451}" type="presParOf" srcId="{231B592F-852B-48D0-8740-F82CCC4C0A9B}" destId="{CABDEBD4-0AF5-40AE-8C9A-5023ADB2A149}" srcOrd="0" destOrd="0" presId="urn:microsoft.com/office/officeart/2005/8/layout/vList4"/>
    <dgm:cxn modelId="{9130F0D2-FF2D-45AF-96BF-9BE12D0A5192}" type="presParOf" srcId="{CABDEBD4-0AF5-40AE-8C9A-5023ADB2A149}" destId="{22A9D96E-13C0-466A-A2D0-1BCE02D0BFFE}" srcOrd="0" destOrd="0" presId="urn:microsoft.com/office/officeart/2005/8/layout/vList4"/>
    <dgm:cxn modelId="{FA627FD7-89D4-4A73-991A-C7B3A19FBD5E}" type="presParOf" srcId="{CABDEBD4-0AF5-40AE-8C9A-5023ADB2A149}" destId="{A9282B7D-08C8-421C-BB0F-CFBFC4AA70D7}" srcOrd="1" destOrd="0" presId="urn:microsoft.com/office/officeart/2005/8/layout/vList4"/>
    <dgm:cxn modelId="{5613A19F-2FFF-4791-944B-DBAD54C6564D}" type="presParOf" srcId="{CABDEBD4-0AF5-40AE-8C9A-5023ADB2A149}" destId="{87A36756-3ADB-41C0-B573-DA29C0CD1F31}" srcOrd="2" destOrd="0" presId="urn:microsoft.com/office/officeart/2005/8/layout/vList4"/>
    <dgm:cxn modelId="{D93C1F89-D02B-4298-934A-9E957F71AE2B}" type="presParOf" srcId="{231B592F-852B-48D0-8740-F82CCC4C0A9B}" destId="{6EE1AB10-94DB-4D99-9E68-F9DA14367816}" srcOrd="1" destOrd="0" presId="urn:microsoft.com/office/officeart/2005/8/layout/vList4"/>
    <dgm:cxn modelId="{173E345D-D597-4ED9-A94D-A6F01FDE5A0B}" type="presParOf" srcId="{231B592F-852B-48D0-8740-F82CCC4C0A9B}" destId="{595E6699-9894-4BCF-A1EA-E17E806EBC3C}" srcOrd="2" destOrd="0" presId="urn:microsoft.com/office/officeart/2005/8/layout/vList4"/>
    <dgm:cxn modelId="{6786634A-7D7F-44E7-9DE9-DEA111D23706}" type="presParOf" srcId="{595E6699-9894-4BCF-A1EA-E17E806EBC3C}" destId="{D4B4C613-6E27-44C0-8418-04505E13DAFA}" srcOrd="0" destOrd="0" presId="urn:microsoft.com/office/officeart/2005/8/layout/vList4"/>
    <dgm:cxn modelId="{B5056C3A-6CAB-4D5F-AA48-526C753EAFE0}" type="presParOf" srcId="{595E6699-9894-4BCF-A1EA-E17E806EBC3C}" destId="{A1C1FB5A-58EB-4436-9F5F-9E53743819CF}" srcOrd="1" destOrd="0" presId="urn:microsoft.com/office/officeart/2005/8/layout/vList4"/>
    <dgm:cxn modelId="{3CAECCD1-1381-4C62-B55F-BCA1DBA9DC95}" type="presParOf" srcId="{595E6699-9894-4BCF-A1EA-E17E806EBC3C}" destId="{80A741EA-3112-4D4F-BC4D-70C8D5F25C54}" srcOrd="2" destOrd="0" presId="urn:microsoft.com/office/officeart/2005/8/layout/vList4"/>
    <dgm:cxn modelId="{CB10AFDD-AEA6-4970-AE73-6EDD353F0456}" type="presParOf" srcId="{231B592F-852B-48D0-8740-F82CCC4C0A9B}" destId="{2B4CC236-43D7-45BE-8D46-DAF8E0780387}" srcOrd="3" destOrd="0" presId="urn:microsoft.com/office/officeart/2005/8/layout/vList4"/>
    <dgm:cxn modelId="{0C0EBECB-6E68-4965-AC72-1A3662B288D7}" type="presParOf" srcId="{231B592F-852B-48D0-8740-F82CCC4C0A9B}" destId="{C70AE521-2F96-4DB2-9E84-780E48D0F411}" srcOrd="4" destOrd="0" presId="urn:microsoft.com/office/officeart/2005/8/layout/vList4"/>
    <dgm:cxn modelId="{14A95062-1C8E-49D3-AD1A-7037FC3DD7CF}" type="presParOf" srcId="{C70AE521-2F96-4DB2-9E84-780E48D0F411}" destId="{937F0B4D-3DAC-4BD9-94C3-E2E7F90D2B72}" srcOrd="0" destOrd="0" presId="urn:microsoft.com/office/officeart/2005/8/layout/vList4"/>
    <dgm:cxn modelId="{3E4BC147-AD5C-4274-851C-79A3B7D4FD9E}" type="presParOf" srcId="{C70AE521-2F96-4DB2-9E84-780E48D0F411}" destId="{282334EC-4F65-497B-9C66-2C61BC748DC9}" srcOrd="1" destOrd="0" presId="urn:microsoft.com/office/officeart/2005/8/layout/vList4"/>
    <dgm:cxn modelId="{568AE7FA-A684-4FCC-A3CC-1E9269D952BF}" type="presParOf" srcId="{C70AE521-2F96-4DB2-9E84-780E48D0F411}" destId="{007226B2-916D-41DE-94D6-3A3DC859440A}" srcOrd="2" destOrd="0" presId="urn:microsoft.com/office/officeart/2005/8/layout/vList4"/>
    <dgm:cxn modelId="{28C8C95D-3692-4624-8705-29E0D4CD1C2B}" type="presParOf" srcId="{231B592F-852B-48D0-8740-F82CCC4C0A9B}" destId="{3D6FFECA-3389-4A97-9FA4-BBA02BE96DC2}" srcOrd="5" destOrd="0" presId="urn:microsoft.com/office/officeart/2005/8/layout/vList4"/>
    <dgm:cxn modelId="{A73CB492-741C-4137-AE9E-106801DD925F}" type="presParOf" srcId="{231B592F-852B-48D0-8740-F82CCC4C0A9B}" destId="{97885D47-00A2-4E89-AB4E-1984295CD844}" srcOrd="6" destOrd="0" presId="urn:microsoft.com/office/officeart/2005/8/layout/vList4"/>
    <dgm:cxn modelId="{BA1A3B9C-CB88-40A9-BFAE-0E0124F5EC3F}" type="presParOf" srcId="{97885D47-00A2-4E89-AB4E-1984295CD844}" destId="{67572393-9B6A-425B-9E3A-5260D66696D3}" srcOrd="0" destOrd="0" presId="urn:microsoft.com/office/officeart/2005/8/layout/vList4"/>
    <dgm:cxn modelId="{7CE36D57-C2E4-46BC-9F44-35BB8723E541}" type="presParOf" srcId="{97885D47-00A2-4E89-AB4E-1984295CD844}" destId="{38B9DBE9-984D-466D-81BF-BA5B59430912}" srcOrd="1" destOrd="0" presId="urn:microsoft.com/office/officeart/2005/8/layout/vList4"/>
    <dgm:cxn modelId="{9278BC56-57A0-4310-8A81-ECE880FB3487}" type="presParOf" srcId="{97885D47-00A2-4E89-AB4E-1984295CD844}" destId="{60E0A475-D46C-4B18-B889-8B033E89F26C}"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323E86E-4EDF-41E2-B115-D8375F02F980}" type="doc">
      <dgm:prSet loTypeId="urn:microsoft.com/office/officeart/2005/8/layout/vList2" loCatId="list" qsTypeId="urn:microsoft.com/office/officeart/2005/8/quickstyle/simple5" qsCatId="simple" csTypeId="urn:microsoft.com/office/officeart/2005/8/colors/colorful5" csCatId="colorful"/>
      <dgm:spPr/>
      <dgm:t>
        <a:bodyPr/>
        <a:lstStyle/>
        <a:p>
          <a:endParaRPr lang="zh-CN" altLang="en-US"/>
        </a:p>
      </dgm:t>
    </dgm:pt>
    <dgm:pt modelId="{6E3597C6-988A-496A-8FC8-7B5AC759E6C4}">
      <dgm:prSet/>
      <dgm:spPr/>
      <dgm:t>
        <a:bodyPr/>
        <a:lstStyle/>
        <a:p>
          <a:pPr rtl="0"/>
          <a:r>
            <a:rPr lang="zh-CN" dirty="0" smtClean="0"/>
            <a:t>本地志愿者打电话的效果到底比一个从非摇摆州</a:t>
          </a:r>
          <a:r>
            <a:rPr lang="en-US" dirty="0" smtClean="0"/>
            <a:t>(</a:t>
          </a:r>
          <a:r>
            <a:rPr lang="zh-CN" dirty="0" smtClean="0"/>
            <a:t>如加利福尼亚州</a:t>
          </a:r>
          <a:r>
            <a:rPr lang="en-US" dirty="0" smtClean="0"/>
            <a:t>)</a:t>
          </a:r>
          <a:r>
            <a:rPr lang="zh-CN" dirty="0" smtClean="0"/>
            <a:t>志愿者打来电话效果好多少</a:t>
          </a:r>
          <a:endParaRPr lang="zh-CN" dirty="0"/>
        </a:p>
      </dgm:t>
    </dgm:pt>
    <dgm:pt modelId="{9AF596BE-C1AC-4F3C-B4E7-FF5ABBE9E8D6}" type="parTrans" cxnId="{11046EE2-6DE2-468C-8F7F-35838BA532FA}">
      <dgm:prSet/>
      <dgm:spPr/>
      <dgm:t>
        <a:bodyPr/>
        <a:lstStyle/>
        <a:p>
          <a:endParaRPr lang="zh-CN" altLang="en-US"/>
        </a:p>
      </dgm:t>
    </dgm:pt>
    <dgm:pt modelId="{9D64E10D-D76F-435F-9780-4F0B44EC3BCB}" type="sibTrans" cxnId="{11046EE2-6DE2-468C-8F7F-35838BA532FA}">
      <dgm:prSet/>
      <dgm:spPr/>
      <dgm:t>
        <a:bodyPr/>
        <a:lstStyle/>
        <a:p>
          <a:endParaRPr lang="zh-CN" altLang="en-US"/>
        </a:p>
      </dgm:t>
    </dgm:pt>
    <dgm:pt modelId="{884BE2AF-366A-4095-B06B-61E406F70AC4}" type="pres">
      <dgm:prSet presAssocID="{8323E86E-4EDF-41E2-B115-D8375F02F980}" presName="linear" presStyleCnt="0">
        <dgm:presLayoutVars>
          <dgm:animLvl val="lvl"/>
          <dgm:resizeHandles val="exact"/>
        </dgm:presLayoutVars>
      </dgm:prSet>
      <dgm:spPr/>
      <dgm:t>
        <a:bodyPr/>
        <a:lstStyle/>
        <a:p>
          <a:endParaRPr lang="zh-CN" altLang="en-US"/>
        </a:p>
      </dgm:t>
    </dgm:pt>
    <dgm:pt modelId="{13FA2E36-AE77-46C1-B7EE-4EC5B7D1C1DF}" type="pres">
      <dgm:prSet presAssocID="{6E3597C6-988A-496A-8FC8-7B5AC759E6C4}" presName="parentText" presStyleLbl="node1" presStyleIdx="0" presStyleCnt="1">
        <dgm:presLayoutVars>
          <dgm:chMax val="0"/>
          <dgm:bulletEnabled val="1"/>
        </dgm:presLayoutVars>
      </dgm:prSet>
      <dgm:spPr/>
      <dgm:t>
        <a:bodyPr/>
        <a:lstStyle/>
        <a:p>
          <a:endParaRPr lang="zh-CN" altLang="en-US"/>
        </a:p>
      </dgm:t>
    </dgm:pt>
  </dgm:ptLst>
  <dgm:cxnLst>
    <dgm:cxn modelId="{649FF506-089D-4FE2-A814-8711C5F24FDB}" type="presOf" srcId="{8323E86E-4EDF-41E2-B115-D8375F02F980}" destId="{884BE2AF-366A-4095-B06B-61E406F70AC4}" srcOrd="0" destOrd="0" presId="urn:microsoft.com/office/officeart/2005/8/layout/vList2"/>
    <dgm:cxn modelId="{11046EE2-6DE2-468C-8F7F-35838BA532FA}" srcId="{8323E86E-4EDF-41E2-B115-D8375F02F980}" destId="{6E3597C6-988A-496A-8FC8-7B5AC759E6C4}" srcOrd="0" destOrd="0" parTransId="{9AF596BE-C1AC-4F3C-B4E7-FF5ABBE9E8D6}" sibTransId="{9D64E10D-D76F-435F-9780-4F0B44EC3BCB}"/>
    <dgm:cxn modelId="{3073D2D9-4774-4D96-8857-B9E2BA1564DB}" type="presOf" srcId="{6E3597C6-988A-496A-8FC8-7B5AC759E6C4}" destId="{13FA2E36-AE77-46C1-B7EE-4EC5B7D1C1DF}" srcOrd="0" destOrd="0" presId="urn:microsoft.com/office/officeart/2005/8/layout/vList2"/>
    <dgm:cxn modelId="{82D434C2-06A8-4468-9B4E-550CC71A59DE}" type="presParOf" srcId="{884BE2AF-366A-4095-B06B-61E406F70AC4}" destId="{13FA2E36-AE77-46C1-B7EE-4EC5B7D1C1DF}" srcOrd="0"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2D61E4D-0D07-468E-8797-842C19F2EE36}"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zh-CN" altLang="en-US"/>
        </a:p>
      </dgm:t>
    </dgm:pt>
    <dgm:pt modelId="{B7769AB0-4D6C-46EF-AE63-BC034B016570}">
      <dgm:prSet/>
      <dgm:spPr/>
      <dgm:t>
        <a:bodyPr/>
        <a:lstStyle/>
        <a:p>
          <a:pPr rtl="0"/>
          <a:r>
            <a:rPr lang="zh-CN" smtClean="0"/>
            <a:t>首次利用</a:t>
          </a:r>
          <a:r>
            <a:rPr lang="en-US" smtClean="0"/>
            <a:t>Facebook</a:t>
          </a:r>
          <a:r>
            <a:rPr lang="zh-CN" smtClean="0"/>
            <a:t>等社交网络进行大规模的游说</a:t>
          </a:r>
          <a:endParaRPr lang="zh-CN"/>
        </a:p>
      </dgm:t>
    </dgm:pt>
    <dgm:pt modelId="{1EB17269-431F-4FCA-B6B3-CA9DA11E6B31}" type="parTrans" cxnId="{1B6E2AC5-66A1-4F64-A776-3B10AB39D4F4}">
      <dgm:prSet/>
      <dgm:spPr/>
      <dgm:t>
        <a:bodyPr/>
        <a:lstStyle/>
        <a:p>
          <a:endParaRPr lang="zh-CN" altLang="en-US"/>
        </a:p>
      </dgm:t>
    </dgm:pt>
    <dgm:pt modelId="{68D09255-FC87-466A-9171-D91BFAD05F95}" type="sibTrans" cxnId="{1B6E2AC5-66A1-4F64-A776-3B10AB39D4F4}">
      <dgm:prSet/>
      <dgm:spPr/>
      <dgm:t>
        <a:bodyPr/>
        <a:lstStyle/>
        <a:p>
          <a:endParaRPr lang="zh-CN" altLang="en-US"/>
        </a:p>
      </dgm:t>
    </dgm:pt>
    <dgm:pt modelId="{A4AEDB3C-21B7-4F32-B275-E7B32D527637}">
      <dgm:prSet/>
      <dgm:spPr/>
      <dgm:t>
        <a:bodyPr/>
        <a:lstStyle/>
        <a:p>
          <a:pPr rtl="0"/>
          <a:r>
            <a:rPr lang="zh-CN" dirty="0" smtClean="0"/>
            <a:t>针对</a:t>
          </a:r>
          <a:r>
            <a:rPr lang="en-US" dirty="0" smtClean="0"/>
            <a:t>35</a:t>
          </a:r>
          <a:r>
            <a:rPr lang="zh-CN" dirty="0" smtClean="0"/>
            <a:t>岁以下的目标群众，在电视剧</a:t>
          </a:r>
          <a:r>
            <a:rPr lang="en-US" dirty="0" smtClean="0"/>
            <a:t>Sons of Anarchy</a:t>
          </a:r>
          <a:r>
            <a:rPr lang="zh-CN" dirty="0" smtClean="0"/>
            <a:t>、</a:t>
          </a:r>
          <a:r>
            <a:rPr lang="en-US" dirty="0" smtClean="0"/>
            <a:t>The Walking Dead</a:t>
          </a:r>
          <a:r>
            <a:rPr lang="zh-CN" dirty="0" smtClean="0"/>
            <a:t>和</a:t>
          </a:r>
          <a:r>
            <a:rPr lang="en-US" dirty="0" smtClean="0"/>
            <a:t>Don't Trust the B</a:t>
          </a:r>
          <a:r>
            <a:rPr lang="zh-CN" dirty="0" smtClean="0"/>
            <a:t>中就出现了奥巴马的竞选广告。然而</a:t>
          </a:r>
          <a:r>
            <a:rPr lang="en-US" dirty="0" smtClean="0"/>
            <a:t>,</a:t>
          </a:r>
          <a:r>
            <a:rPr lang="zh-CN" dirty="0" smtClean="0"/>
            <a:t>此前的竞选广告通常只会出现在本地新闻节目中。</a:t>
          </a:r>
          <a:endParaRPr lang="zh-CN" dirty="0"/>
        </a:p>
      </dgm:t>
    </dgm:pt>
    <dgm:pt modelId="{3CCEA3F1-E3C2-4AC9-AF10-900D11C4943D}" type="parTrans" cxnId="{C89BC700-C76C-4474-94BF-233731088A8F}">
      <dgm:prSet/>
      <dgm:spPr/>
      <dgm:t>
        <a:bodyPr/>
        <a:lstStyle/>
        <a:p>
          <a:endParaRPr lang="zh-CN" altLang="en-US"/>
        </a:p>
      </dgm:t>
    </dgm:pt>
    <dgm:pt modelId="{A8E0390B-EFEE-4E1D-9666-D93872E69514}" type="sibTrans" cxnId="{C89BC700-C76C-4474-94BF-233731088A8F}">
      <dgm:prSet/>
      <dgm:spPr/>
      <dgm:t>
        <a:bodyPr/>
        <a:lstStyle/>
        <a:p>
          <a:endParaRPr lang="zh-CN" altLang="en-US"/>
        </a:p>
      </dgm:t>
    </dgm:pt>
    <dgm:pt modelId="{70A45602-9280-4751-8D25-453CB73DB695}">
      <dgm:prSet/>
      <dgm:spPr/>
      <dgm:t>
        <a:bodyPr/>
        <a:lstStyle/>
        <a:p>
          <a:pPr rtl="0"/>
          <a:r>
            <a:rPr lang="en-US" dirty="0" smtClean="0"/>
            <a:t>2012</a:t>
          </a:r>
          <a:r>
            <a:rPr lang="zh-CN" dirty="0" smtClean="0"/>
            <a:t>年</a:t>
          </a:r>
          <a:r>
            <a:rPr lang="en-US" dirty="0" smtClean="0"/>
            <a:t>8</a:t>
          </a:r>
          <a:r>
            <a:rPr lang="zh-CN" dirty="0" smtClean="0"/>
            <a:t>月，奥巴马决定在</a:t>
          </a:r>
          <a:r>
            <a:rPr lang="en-US" dirty="0" err="1" smtClean="0"/>
            <a:t>Reddit</a:t>
          </a:r>
          <a:r>
            <a:rPr lang="zh-CN" dirty="0" smtClean="0"/>
            <a:t>上回答问题</a:t>
          </a:r>
          <a:endParaRPr lang="zh-CN" dirty="0"/>
        </a:p>
      </dgm:t>
    </dgm:pt>
    <dgm:pt modelId="{5102D610-E719-40F2-B71C-69AD9B7BE6B2}" type="parTrans" cxnId="{31E6BC0A-8DBE-43CD-B911-63B065480938}">
      <dgm:prSet/>
      <dgm:spPr/>
      <dgm:t>
        <a:bodyPr/>
        <a:lstStyle/>
        <a:p>
          <a:endParaRPr lang="zh-CN" altLang="en-US"/>
        </a:p>
      </dgm:t>
    </dgm:pt>
    <dgm:pt modelId="{A1415D39-C5C1-482A-B60F-685B5E5031EE}" type="sibTrans" cxnId="{31E6BC0A-8DBE-43CD-B911-63B065480938}">
      <dgm:prSet/>
      <dgm:spPr/>
      <dgm:t>
        <a:bodyPr/>
        <a:lstStyle/>
        <a:p>
          <a:endParaRPr lang="zh-CN" altLang="en-US"/>
        </a:p>
      </dgm:t>
    </dgm:pt>
    <dgm:pt modelId="{5CB7D69E-C33E-4415-B951-E7F0B4E1F2C6}">
      <dgm:prSet/>
      <dgm:spPr/>
      <dgm:t>
        <a:bodyPr/>
        <a:lstStyle/>
        <a:p>
          <a:pPr rtl="0"/>
          <a:r>
            <a:rPr lang="zh-CN" dirty="0" smtClean="0"/>
            <a:t>如人们原以为 “中间派” 选民对选举结果最为关键， 但事实是在某些党派忠诚选民中引起共鸣的议题会转变这部分人。 根据大规模</a:t>
          </a:r>
          <a:r>
            <a:rPr lang="zh-CN" altLang="en-US" dirty="0" smtClean="0"/>
            <a:t>试验</a:t>
          </a:r>
          <a:r>
            <a:rPr lang="zh-CN" dirty="0" smtClean="0"/>
            <a:t>的结果制作了用来操纵选民态度的预测模型</a:t>
          </a:r>
          <a:r>
            <a:rPr lang="zh-CN" altLang="en-US" dirty="0" smtClean="0"/>
            <a:t>。</a:t>
          </a:r>
          <a:endParaRPr lang="zh-CN" dirty="0"/>
        </a:p>
      </dgm:t>
    </dgm:pt>
    <dgm:pt modelId="{4FBB7775-5625-4E3C-96CC-601931F55D0B}" type="parTrans" cxnId="{A051262C-0452-4CAC-8E1A-D7DEDC33DCFC}">
      <dgm:prSet/>
      <dgm:spPr/>
      <dgm:t>
        <a:bodyPr/>
        <a:lstStyle/>
        <a:p>
          <a:endParaRPr lang="zh-CN" altLang="en-US"/>
        </a:p>
      </dgm:t>
    </dgm:pt>
    <dgm:pt modelId="{D0D7A331-41C5-4EC1-8311-89C713014917}" type="sibTrans" cxnId="{A051262C-0452-4CAC-8E1A-D7DEDC33DCFC}">
      <dgm:prSet/>
      <dgm:spPr/>
      <dgm:t>
        <a:bodyPr/>
        <a:lstStyle/>
        <a:p>
          <a:endParaRPr lang="zh-CN" altLang="en-US"/>
        </a:p>
      </dgm:t>
    </dgm:pt>
    <dgm:pt modelId="{B77EE732-41BB-4050-B304-3B5985C97007}">
      <dgm:prSet/>
      <dgm:spPr/>
      <dgm:t>
        <a:bodyPr/>
        <a:lstStyle/>
        <a:p>
          <a:r>
            <a:rPr lang="zh-CN" smtClean="0"/>
            <a:t>在竞选的最后几周，下载特定应用的用户收到了包括他们在</a:t>
          </a:r>
          <a:r>
            <a:rPr lang="en-US" smtClean="0"/>
            <a:t>“</a:t>
          </a:r>
          <a:r>
            <a:rPr lang="zh-CN" smtClean="0"/>
            <a:t>摇摆州</a:t>
          </a:r>
          <a:r>
            <a:rPr lang="en-US" smtClean="0"/>
            <a:t>”</a:t>
          </a:r>
          <a:r>
            <a:rPr lang="zh-CN" smtClean="0"/>
            <a:t>好友照片在内的多条消息，应用鼓励他们通过点击按钮来呼吁这些选民采取行动</a:t>
          </a:r>
          <a:endParaRPr lang="zh-CN" dirty="0"/>
        </a:p>
      </dgm:t>
    </dgm:pt>
    <dgm:pt modelId="{3BDBFA38-77DE-4578-B33F-3FC568F38508}" type="parTrans" cxnId="{B9CAAAFF-9253-4EA6-9177-9F8ECA2DED0F}">
      <dgm:prSet/>
      <dgm:spPr/>
      <dgm:t>
        <a:bodyPr/>
        <a:lstStyle/>
        <a:p>
          <a:endParaRPr lang="zh-CN" altLang="en-US"/>
        </a:p>
      </dgm:t>
    </dgm:pt>
    <dgm:pt modelId="{5010F226-5106-49AC-A970-F0488F0B1FB5}" type="sibTrans" cxnId="{B9CAAAFF-9253-4EA6-9177-9F8ECA2DED0F}">
      <dgm:prSet/>
      <dgm:spPr/>
      <dgm:t>
        <a:bodyPr/>
        <a:lstStyle/>
        <a:p>
          <a:endParaRPr lang="zh-CN" altLang="en-US"/>
        </a:p>
      </dgm:t>
    </dgm:pt>
    <dgm:pt modelId="{9A362843-11CE-462A-A21F-2553452C296B}" type="pres">
      <dgm:prSet presAssocID="{32D61E4D-0D07-468E-8797-842C19F2EE36}" presName="linear" presStyleCnt="0">
        <dgm:presLayoutVars>
          <dgm:animLvl val="lvl"/>
          <dgm:resizeHandles val="exact"/>
        </dgm:presLayoutVars>
      </dgm:prSet>
      <dgm:spPr/>
      <dgm:t>
        <a:bodyPr/>
        <a:lstStyle/>
        <a:p>
          <a:endParaRPr lang="zh-CN" altLang="en-US"/>
        </a:p>
      </dgm:t>
    </dgm:pt>
    <dgm:pt modelId="{E110C0DE-F6A8-436A-9977-A5F6ECAF42FE}" type="pres">
      <dgm:prSet presAssocID="{B7769AB0-4D6C-46EF-AE63-BC034B016570}" presName="parentText" presStyleLbl="node1" presStyleIdx="0" presStyleCnt="5" custScaleY="55912">
        <dgm:presLayoutVars>
          <dgm:chMax val="0"/>
          <dgm:bulletEnabled val="1"/>
        </dgm:presLayoutVars>
      </dgm:prSet>
      <dgm:spPr/>
      <dgm:t>
        <a:bodyPr/>
        <a:lstStyle/>
        <a:p>
          <a:endParaRPr lang="zh-CN" altLang="en-US"/>
        </a:p>
      </dgm:t>
    </dgm:pt>
    <dgm:pt modelId="{62A62598-1D4B-44A7-B9EE-7825CD5AFE25}" type="pres">
      <dgm:prSet presAssocID="{68D09255-FC87-466A-9171-D91BFAD05F95}" presName="spacer" presStyleCnt="0"/>
      <dgm:spPr/>
      <dgm:t>
        <a:bodyPr/>
        <a:lstStyle/>
        <a:p>
          <a:endParaRPr lang="zh-CN" altLang="en-US"/>
        </a:p>
      </dgm:t>
    </dgm:pt>
    <dgm:pt modelId="{DB041E5F-9CE8-4A08-A7F1-000DF9839EE0}" type="pres">
      <dgm:prSet presAssocID="{A4AEDB3C-21B7-4F32-B275-E7B32D527637}" presName="parentText" presStyleLbl="node1" presStyleIdx="1" presStyleCnt="5">
        <dgm:presLayoutVars>
          <dgm:chMax val="0"/>
          <dgm:bulletEnabled val="1"/>
        </dgm:presLayoutVars>
      </dgm:prSet>
      <dgm:spPr/>
      <dgm:t>
        <a:bodyPr/>
        <a:lstStyle/>
        <a:p>
          <a:endParaRPr lang="zh-CN" altLang="en-US"/>
        </a:p>
      </dgm:t>
    </dgm:pt>
    <dgm:pt modelId="{8C4C17D3-2437-4537-BBAC-D0E486919524}" type="pres">
      <dgm:prSet presAssocID="{A8E0390B-EFEE-4E1D-9666-D93872E69514}" presName="spacer" presStyleCnt="0"/>
      <dgm:spPr/>
      <dgm:t>
        <a:bodyPr/>
        <a:lstStyle/>
        <a:p>
          <a:endParaRPr lang="zh-CN" altLang="en-US"/>
        </a:p>
      </dgm:t>
    </dgm:pt>
    <dgm:pt modelId="{2B7E1EDD-670E-459A-AF38-1B63F14E3257}" type="pres">
      <dgm:prSet presAssocID="{70A45602-9280-4751-8D25-453CB73DB695}" presName="parentText" presStyleLbl="node1" presStyleIdx="2" presStyleCnt="5" custScaleY="39527">
        <dgm:presLayoutVars>
          <dgm:chMax val="0"/>
          <dgm:bulletEnabled val="1"/>
        </dgm:presLayoutVars>
      </dgm:prSet>
      <dgm:spPr/>
      <dgm:t>
        <a:bodyPr/>
        <a:lstStyle/>
        <a:p>
          <a:endParaRPr lang="zh-CN" altLang="en-US"/>
        </a:p>
      </dgm:t>
    </dgm:pt>
    <dgm:pt modelId="{9FD33826-6641-4008-8FBD-6FB5B03E4DDE}" type="pres">
      <dgm:prSet presAssocID="{A1415D39-C5C1-482A-B60F-685B5E5031EE}" presName="spacer" presStyleCnt="0"/>
      <dgm:spPr/>
      <dgm:t>
        <a:bodyPr/>
        <a:lstStyle/>
        <a:p>
          <a:endParaRPr lang="zh-CN" altLang="en-US"/>
        </a:p>
      </dgm:t>
    </dgm:pt>
    <dgm:pt modelId="{7D607410-4D7C-4DAB-97C6-167BC43CD5BD}" type="pres">
      <dgm:prSet presAssocID="{5CB7D69E-C33E-4415-B951-E7F0B4E1F2C6}" presName="parentText" presStyleLbl="node1" presStyleIdx="3" presStyleCnt="5">
        <dgm:presLayoutVars>
          <dgm:chMax val="0"/>
          <dgm:bulletEnabled val="1"/>
        </dgm:presLayoutVars>
      </dgm:prSet>
      <dgm:spPr/>
      <dgm:t>
        <a:bodyPr/>
        <a:lstStyle/>
        <a:p>
          <a:endParaRPr lang="zh-CN" altLang="en-US"/>
        </a:p>
      </dgm:t>
    </dgm:pt>
    <dgm:pt modelId="{ED50A888-5118-4AA8-B3B7-38F1FFFC601C}" type="pres">
      <dgm:prSet presAssocID="{D0D7A331-41C5-4EC1-8311-89C713014917}" presName="spacer" presStyleCnt="0"/>
      <dgm:spPr/>
      <dgm:t>
        <a:bodyPr/>
        <a:lstStyle/>
        <a:p>
          <a:endParaRPr lang="zh-CN" altLang="en-US"/>
        </a:p>
      </dgm:t>
    </dgm:pt>
    <dgm:pt modelId="{261FD507-9E42-4FF8-9DD4-370E5821FB48}" type="pres">
      <dgm:prSet presAssocID="{B77EE732-41BB-4050-B304-3B5985C97007}" presName="parentText" presStyleLbl="node1" presStyleIdx="4" presStyleCnt="5">
        <dgm:presLayoutVars>
          <dgm:chMax val="0"/>
          <dgm:bulletEnabled val="1"/>
        </dgm:presLayoutVars>
      </dgm:prSet>
      <dgm:spPr/>
      <dgm:t>
        <a:bodyPr/>
        <a:lstStyle/>
        <a:p>
          <a:endParaRPr lang="zh-CN" altLang="en-US"/>
        </a:p>
      </dgm:t>
    </dgm:pt>
  </dgm:ptLst>
  <dgm:cxnLst>
    <dgm:cxn modelId="{A051262C-0452-4CAC-8E1A-D7DEDC33DCFC}" srcId="{32D61E4D-0D07-468E-8797-842C19F2EE36}" destId="{5CB7D69E-C33E-4415-B951-E7F0B4E1F2C6}" srcOrd="3" destOrd="0" parTransId="{4FBB7775-5625-4E3C-96CC-601931F55D0B}" sibTransId="{D0D7A331-41C5-4EC1-8311-89C713014917}"/>
    <dgm:cxn modelId="{B9CAAAFF-9253-4EA6-9177-9F8ECA2DED0F}" srcId="{32D61E4D-0D07-468E-8797-842C19F2EE36}" destId="{B77EE732-41BB-4050-B304-3B5985C97007}" srcOrd="4" destOrd="0" parTransId="{3BDBFA38-77DE-4578-B33F-3FC568F38508}" sibTransId="{5010F226-5106-49AC-A970-F0488F0B1FB5}"/>
    <dgm:cxn modelId="{B9320BCA-6FE0-4E56-94D4-F6773D922EDB}" type="presOf" srcId="{32D61E4D-0D07-468E-8797-842C19F2EE36}" destId="{9A362843-11CE-462A-A21F-2553452C296B}" srcOrd="0" destOrd="0" presId="urn:microsoft.com/office/officeart/2005/8/layout/vList2"/>
    <dgm:cxn modelId="{C25A47CA-F2A1-4F74-8D25-088F33A6CE48}" type="presOf" srcId="{A4AEDB3C-21B7-4F32-B275-E7B32D527637}" destId="{DB041E5F-9CE8-4A08-A7F1-000DF9839EE0}" srcOrd="0" destOrd="0" presId="urn:microsoft.com/office/officeart/2005/8/layout/vList2"/>
    <dgm:cxn modelId="{31E6BC0A-8DBE-43CD-B911-63B065480938}" srcId="{32D61E4D-0D07-468E-8797-842C19F2EE36}" destId="{70A45602-9280-4751-8D25-453CB73DB695}" srcOrd="2" destOrd="0" parTransId="{5102D610-E719-40F2-B71C-69AD9B7BE6B2}" sibTransId="{A1415D39-C5C1-482A-B60F-685B5E5031EE}"/>
    <dgm:cxn modelId="{B1BE47E5-9009-4721-9E1D-62C6DC874B49}" type="presOf" srcId="{B77EE732-41BB-4050-B304-3B5985C97007}" destId="{261FD507-9E42-4FF8-9DD4-370E5821FB48}" srcOrd="0" destOrd="0" presId="urn:microsoft.com/office/officeart/2005/8/layout/vList2"/>
    <dgm:cxn modelId="{6A0ED1D5-1C2E-49AB-B21D-1AB855AEDF37}" type="presOf" srcId="{70A45602-9280-4751-8D25-453CB73DB695}" destId="{2B7E1EDD-670E-459A-AF38-1B63F14E3257}" srcOrd="0" destOrd="0" presId="urn:microsoft.com/office/officeart/2005/8/layout/vList2"/>
    <dgm:cxn modelId="{1B6E2AC5-66A1-4F64-A776-3B10AB39D4F4}" srcId="{32D61E4D-0D07-468E-8797-842C19F2EE36}" destId="{B7769AB0-4D6C-46EF-AE63-BC034B016570}" srcOrd="0" destOrd="0" parTransId="{1EB17269-431F-4FCA-B6B3-CA9DA11E6B31}" sibTransId="{68D09255-FC87-466A-9171-D91BFAD05F95}"/>
    <dgm:cxn modelId="{5F98734C-D937-470F-901E-D2FCC006AD6E}" type="presOf" srcId="{B7769AB0-4D6C-46EF-AE63-BC034B016570}" destId="{E110C0DE-F6A8-436A-9977-A5F6ECAF42FE}" srcOrd="0" destOrd="0" presId="urn:microsoft.com/office/officeart/2005/8/layout/vList2"/>
    <dgm:cxn modelId="{C7404F1C-2CBE-44F7-A481-1DD66AB94AEC}" type="presOf" srcId="{5CB7D69E-C33E-4415-B951-E7F0B4E1F2C6}" destId="{7D607410-4D7C-4DAB-97C6-167BC43CD5BD}" srcOrd="0" destOrd="0" presId="urn:microsoft.com/office/officeart/2005/8/layout/vList2"/>
    <dgm:cxn modelId="{C89BC700-C76C-4474-94BF-233731088A8F}" srcId="{32D61E4D-0D07-468E-8797-842C19F2EE36}" destId="{A4AEDB3C-21B7-4F32-B275-E7B32D527637}" srcOrd="1" destOrd="0" parTransId="{3CCEA3F1-E3C2-4AC9-AF10-900D11C4943D}" sibTransId="{A8E0390B-EFEE-4E1D-9666-D93872E69514}"/>
    <dgm:cxn modelId="{3205CEC5-7E32-4F5D-847F-00AD1558560E}" type="presParOf" srcId="{9A362843-11CE-462A-A21F-2553452C296B}" destId="{E110C0DE-F6A8-436A-9977-A5F6ECAF42FE}" srcOrd="0" destOrd="0" presId="urn:microsoft.com/office/officeart/2005/8/layout/vList2"/>
    <dgm:cxn modelId="{3604DED9-DAF8-4428-9324-CB1D6B8BD4B4}" type="presParOf" srcId="{9A362843-11CE-462A-A21F-2553452C296B}" destId="{62A62598-1D4B-44A7-B9EE-7825CD5AFE25}" srcOrd="1" destOrd="0" presId="urn:microsoft.com/office/officeart/2005/8/layout/vList2"/>
    <dgm:cxn modelId="{888C6A4E-864E-4F96-851A-3EEB6820A5E5}" type="presParOf" srcId="{9A362843-11CE-462A-A21F-2553452C296B}" destId="{DB041E5F-9CE8-4A08-A7F1-000DF9839EE0}" srcOrd="2" destOrd="0" presId="urn:microsoft.com/office/officeart/2005/8/layout/vList2"/>
    <dgm:cxn modelId="{A63B9B43-9FCF-4FA0-8722-B0EE718B8E98}" type="presParOf" srcId="{9A362843-11CE-462A-A21F-2553452C296B}" destId="{8C4C17D3-2437-4537-BBAC-D0E486919524}" srcOrd="3" destOrd="0" presId="urn:microsoft.com/office/officeart/2005/8/layout/vList2"/>
    <dgm:cxn modelId="{E47F6187-B66F-4CD0-B150-F2496E9E5752}" type="presParOf" srcId="{9A362843-11CE-462A-A21F-2553452C296B}" destId="{2B7E1EDD-670E-459A-AF38-1B63F14E3257}" srcOrd="4" destOrd="0" presId="urn:microsoft.com/office/officeart/2005/8/layout/vList2"/>
    <dgm:cxn modelId="{1D083BE5-E7D6-40AC-83B9-FEF12AAE5A2B}" type="presParOf" srcId="{9A362843-11CE-462A-A21F-2553452C296B}" destId="{9FD33826-6641-4008-8FBD-6FB5B03E4DDE}" srcOrd="5" destOrd="0" presId="urn:microsoft.com/office/officeart/2005/8/layout/vList2"/>
    <dgm:cxn modelId="{4B50952F-1108-4244-ACF1-9E83BF2A6EEB}" type="presParOf" srcId="{9A362843-11CE-462A-A21F-2553452C296B}" destId="{7D607410-4D7C-4DAB-97C6-167BC43CD5BD}" srcOrd="6" destOrd="0" presId="urn:microsoft.com/office/officeart/2005/8/layout/vList2"/>
    <dgm:cxn modelId="{DA60A393-3E99-4AE6-9733-342E1A71B24D}" type="presParOf" srcId="{9A362843-11CE-462A-A21F-2553452C296B}" destId="{ED50A888-5118-4AA8-B3B7-38F1FFFC601C}" srcOrd="7" destOrd="0" presId="urn:microsoft.com/office/officeart/2005/8/layout/vList2"/>
    <dgm:cxn modelId="{2CE761D8-207C-4879-B7E9-4EA539F0E989}" type="presParOf" srcId="{9A362843-11CE-462A-A21F-2553452C296B}" destId="{261FD507-9E42-4FF8-9DD4-370E5821FB48}"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1" qsCatId="simple" csTypeId="urn:microsoft.com/office/officeart/2005/8/colors/colorful5" csCatId="colorful" phldr="1"/>
      <dgm:spPr/>
      <dgm:t>
        <a:bodyPr/>
        <a:lstStyle/>
        <a:p>
          <a:endParaRPr lang="zh-CN" altLang="en-US"/>
        </a:p>
      </dgm:t>
    </dgm:pt>
    <dgm:pt modelId="{41265DEA-10CF-42C0-ADBA-6E294658FFA1}">
      <dgm:prSet/>
      <dgm:spPr/>
      <dgm:t>
        <a:bodyPr/>
        <a:lstStyle/>
        <a:p>
          <a:pPr rtl="0"/>
          <a:r>
            <a:rPr lang="zh-CN" dirty="0" smtClean="0"/>
            <a:t>数据科学理论与实践</a:t>
          </a:r>
          <a:endParaRPr lang="zh-CN" dirty="0"/>
        </a:p>
      </dgm:t>
    </dgm:pt>
    <dgm:pt modelId="{D3F6BB9D-2DE1-4562-BC1B-796D7B437A09}" type="parTrans" cxnId="{97758F5A-1714-4837-A915-126759809739}">
      <dgm:prSet/>
      <dgm:spPr/>
      <dgm:t>
        <a:bodyPr/>
        <a:lstStyle/>
        <a:p>
          <a:endParaRPr lang="zh-CN" altLang="en-US"/>
        </a:p>
      </dgm:t>
    </dgm:pt>
    <dgm:pt modelId="{EA7A96E1-2212-4E33-975D-0B244568971A}" type="sibTrans" cxnId="{97758F5A-1714-4837-A915-126759809739}">
      <dgm:prSet/>
      <dgm:spPr/>
      <dgm:t>
        <a:bodyPr/>
        <a:lstStyle/>
        <a:p>
          <a:endParaRPr lang="zh-CN" altLang="en-US"/>
        </a:p>
      </dgm:t>
    </dgm:pt>
    <dgm:pt modelId="{1EE638DC-241B-4747-B7B8-B3D5443507DE}">
      <dgm:prSet/>
      <dgm:spPr/>
      <dgm:t>
        <a:bodyPr/>
        <a:lstStyle/>
        <a:p>
          <a:pPr rtl="0"/>
          <a:r>
            <a:rPr lang="zh-CN" dirty="0" smtClean="0"/>
            <a:t>朝乐门</a:t>
          </a:r>
          <a:endParaRPr lang="zh-CN" dirty="0"/>
        </a:p>
      </dgm:t>
    </dgm:pt>
    <dgm:pt modelId="{1F9B8CE7-6CFA-4ACD-9A55-44E6AE30175B}" type="parTrans" cxnId="{9111D288-551F-4F22-B151-FE69BCB88B93}">
      <dgm:prSet/>
      <dgm:spPr/>
      <dgm:t>
        <a:bodyPr/>
        <a:lstStyle/>
        <a:p>
          <a:endParaRPr lang="zh-CN" altLang="en-US"/>
        </a:p>
      </dgm:t>
    </dgm:pt>
    <dgm:pt modelId="{B302661E-5E58-4F85-83D5-08FDDA4650F9}" type="sibTrans" cxnId="{9111D288-551F-4F22-B151-FE69BCB88B93}">
      <dgm:prSet/>
      <dgm:spPr/>
      <dgm:t>
        <a:bodyPr/>
        <a:lstStyle/>
        <a:p>
          <a:endParaRPr lang="zh-CN" altLang="en-US"/>
        </a:p>
      </dgm:t>
    </dgm:pt>
    <dgm:pt modelId="{8B6003BD-563C-4ECA-9B97-99E7B34C4A31}">
      <dgm:prSet/>
      <dgm:spPr/>
      <dgm:t>
        <a:bodyPr/>
        <a:lstStyle/>
        <a:p>
          <a:pPr rtl="0"/>
          <a:r>
            <a:rPr lang="zh-CN" smtClean="0"/>
            <a:t>清华大学出版社</a:t>
          </a:r>
          <a:endParaRPr lang="zh-CN"/>
        </a:p>
      </dgm:t>
    </dgm:pt>
    <dgm:pt modelId="{A0767962-3C2F-454E-BE60-297F1FFFC622}" type="parTrans" cxnId="{C7D7C35F-5B49-4FB5-8AED-CFFA675B84DE}">
      <dgm:prSet/>
      <dgm:spPr/>
      <dgm:t>
        <a:bodyPr/>
        <a:lstStyle/>
        <a:p>
          <a:endParaRPr lang="zh-CN" altLang="en-US"/>
        </a:p>
      </dgm:t>
    </dgm:pt>
    <dgm:pt modelId="{00436F0D-8F85-43A8-BC2D-B164989BAFEF}" type="sibTrans" cxnId="{C7D7C35F-5B49-4FB5-8AED-CFFA675B84DE}">
      <dgm:prSet/>
      <dgm:spPr/>
      <dgm:t>
        <a:bodyPr/>
        <a:lstStyle/>
        <a:p>
          <a:endParaRPr lang="zh-CN" altLang="en-US"/>
        </a:p>
      </dgm:t>
    </dgm:pt>
    <dgm:pt modelId="{152F26BF-41F9-4451-9181-B4803E3944F9}">
      <dgm:prSet/>
      <dgm:spPr/>
      <dgm:t>
        <a:bodyPr/>
        <a:lstStyle/>
        <a:p>
          <a:pPr rtl="0"/>
          <a:r>
            <a:rPr lang="en-US" smtClean="0"/>
            <a:t>2017</a:t>
          </a:r>
          <a:endParaRPr lang="zh-CN"/>
        </a:p>
      </dgm:t>
    </dgm:pt>
    <dgm:pt modelId="{AAFA3836-11A8-4287-8F26-1C61BAFDF9B1}" type="parTrans" cxnId="{FFFCE94C-C190-454A-842E-3C00584AEB26}">
      <dgm:prSet/>
      <dgm:spPr/>
      <dgm:t>
        <a:bodyPr/>
        <a:lstStyle/>
        <a:p>
          <a:endParaRPr lang="zh-CN" altLang="en-US"/>
        </a:p>
      </dgm:t>
    </dgm:pt>
    <dgm:pt modelId="{774C774F-3390-4428-B680-FE02BC084DBF}" type="sibTrans" cxnId="{FFFCE94C-C190-454A-842E-3C00584AEB26}">
      <dgm:prSet/>
      <dgm:spPr/>
      <dgm:t>
        <a:bodyPr/>
        <a:lstStyle/>
        <a:p>
          <a:endParaRPr lang="zh-CN" altLang="en-US"/>
        </a:p>
      </dgm:t>
    </dgm:pt>
    <dgm:pt modelId="{EC7E6864-BE67-4FD5-8915-3AD7352F395E}">
      <dgm:prSet/>
      <dgm:spPr/>
      <dgm:t>
        <a:bodyPr/>
        <a:lstStyle/>
        <a:p>
          <a:pPr rtl="0"/>
          <a:r>
            <a:rPr lang="zh-CN" dirty="0" smtClean="0"/>
            <a:t>数据科学</a:t>
          </a:r>
          <a:endParaRPr lang="zh-CN" dirty="0"/>
        </a:p>
      </dgm:t>
    </dgm:pt>
    <dgm:pt modelId="{1BF90824-0838-43F9-B169-EF369D31DEC7}" type="parTrans" cxnId="{0B2A3D4F-BAA6-4322-B9BD-946FF7258AD5}">
      <dgm:prSet/>
      <dgm:spPr/>
      <dgm:t>
        <a:bodyPr/>
        <a:lstStyle/>
        <a:p>
          <a:endParaRPr lang="zh-CN" altLang="en-US"/>
        </a:p>
      </dgm:t>
    </dgm:pt>
    <dgm:pt modelId="{071D2828-CE2F-4E17-B625-11761E417C1C}" type="sibTrans" cxnId="{0B2A3D4F-BAA6-4322-B9BD-946FF7258AD5}">
      <dgm:prSet/>
      <dgm:spPr/>
      <dgm:t>
        <a:bodyPr/>
        <a:lstStyle/>
        <a:p>
          <a:endParaRPr lang="zh-CN" altLang="en-US"/>
        </a:p>
      </dgm:t>
    </dgm:pt>
    <dgm:pt modelId="{06752CE7-F311-484C-8833-40EDDFF21212}">
      <dgm:prSet/>
      <dgm:spPr/>
      <dgm:t>
        <a:bodyPr/>
        <a:lstStyle/>
        <a:p>
          <a:pPr rtl="0"/>
          <a:r>
            <a:rPr lang="zh-CN" smtClean="0"/>
            <a:t>朝乐门</a:t>
          </a:r>
          <a:endParaRPr lang="zh-CN"/>
        </a:p>
      </dgm:t>
    </dgm:pt>
    <dgm:pt modelId="{3F54D527-F5B6-4F3C-8C27-CE790E4A8B1C}" type="parTrans" cxnId="{697F0C2F-946D-483D-8D31-D1CE0EC38EA1}">
      <dgm:prSet/>
      <dgm:spPr/>
      <dgm:t>
        <a:bodyPr/>
        <a:lstStyle/>
        <a:p>
          <a:endParaRPr lang="zh-CN" altLang="en-US"/>
        </a:p>
      </dgm:t>
    </dgm:pt>
    <dgm:pt modelId="{99417078-B941-4DF2-8434-8232F1C798B9}" type="sibTrans" cxnId="{697F0C2F-946D-483D-8D31-D1CE0EC38EA1}">
      <dgm:prSet/>
      <dgm:spPr/>
      <dgm:t>
        <a:bodyPr/>
        <a:lstStyle/>
        <a:p>
          <a:endParaRPr lang="zh-CN" altLang="en-US"/>
        </a:p>
      </dgm:t>
    </dgm:pt>
    <dgm:pt modelId="{024541A0-CBC9-4636-8A6F-6BE44371C423}">
      <dgm:prSet/>
      <dgm:spPr/>
      <dgm:t>
        <a:bodyPr/>
        <a:lstStyle/>
        <a:p>
          <a:pPr rtl="0"/>
          <a:r>
            <a:rPr lang="zh-CN" smtClean="0"/>
            <a:t>清华大学出版社</a:t>
          </a:r>
          <a:endParaRPr lang="zh-CN"/>
        </a:p>
      </dgm:t>
    </dgm:pt>
    <dgm:pt modelId="{5E55FAD9-AAE6-4D88-843A-DE2595C7CA5C}" type="parTrans" cxnId="{B61C29F2-F892-43DB-B20A-11EA0B99A623}">
      <dgm:prSet/>
      <dgm:spPr/>
      <dgm:t>
        <a:bodyPr/>
        <a:lstStyle/>
        <a:p>
          <a:endParaRPr lang="zh-CN" altLang="en-US"/>
        </a:p>
      </dgm:t>
    </dgm:pt>
    <dgm:pt modelId="{DA2B1FE4-6F3C-4804-BB93-111605EF9CBE}" type="sibTrans" cxnId="{B61C29F2-F892-43DB-B20A-11EA0B99A623}">
      <dgm:prSet/>
      <dgm:spPr/>
      <dgm:t>
        <a:bodyPr/>
        <a:lstStyle/>
        <a:p>
          <a:endParaRPr lang="zh-CN" altLang="en-US"/>
        </a:p>
      </dgm:t>
    </dgm:pt>
    <dgm:pt modelId="{434C8058-D03B-4608-8CB5-8BC824A4B1E1}">
      <dgm:prSet/>
      <dgm:spPr/>
      <dgm:t>
        <a:bodyPr/>
        <a:lstStyle/>
        <a:p>
          <a:pPr rtl="0"/>
          <a:r>
            <a:rPr lang="en-US" smtClean="0"/>
            <a:t>2016</a:t>
          </a:r>
          <a:endParaRPr lang="zh-CN"/>
        </a:p>
      </dgm:t>
    </dgm:pt>
    <dgm:pt modelId="{A3804A09-04EF-412E-8B00-EFC4CB13C338}" type="parTrans" cxnId="{6AA2A1E8-A155-464A-8358-84A51B5DDF25}">
      <dgm:prSet/>
      <dgm:spPr/>
      <dgm:t>
        <a:bodyPr/>
        <a:lstStyle/>
        <a:p>
          <a:endParaRPr lang="zh-CN" altLang="en-US"/>
        </a:p>
      </dgm:t>
    </dgm:pt>
    <dgm:pt modelId="{17654A1F-8A22-4112-A053-6885A590209C}" type="sibTrans" cxnId="{6AA2A1E8-A155-464A-8358-84A51B5DDF25}">
      <dgm:prSet/>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t>
        <a:bodyPr/>
        <a:lstStyle/>
        <a:p>
          <a:endParaRPr lang="zh-CN" altLang="en-US"/>
        </a:p>
      </dgm:t>
    </dgm:pt>
    <dgm:pt modelId="{F9824A7A-4F0C-4DBA-9968-B2FA6CF0C3A1}" type="pres">
      <dgm:prSet presAssocID="{41265DEA-10CF-42C0-ADBA-6E294658FFA1}" presName="comp" presStyleCnt="0"/>
      <dgm:spPr/>
      <dgm:t>
        <a:bodyPr/>
        <a:lstStyle/>
        <a:p>
          <a:endParaRPr lang="zh-CN" altLang="en-US"/>
        </a:p>
      </dgm:t>
    </dgm:pt>
    <dgm:pt modelId="{04FB5738-4B02-4D98-ADE7-636DE94BD7ED}" type="pres">
      <dgm:prSet presAssocID="{41265DEA-10CF-42C0-ADBA-6E294658FFA1}" presName="rect2" presStyleLbl="node1" presStyleIdx="0" presStyleCnt="2">
        <dgm:presLayoutVars>
          <dgm:bulletEnabled val="1"/>
        </dgm:presLayoutVars>
      </dgm:prSet>
      <dgm:spPr/>
      <dgm:t>
        <a:bodyPr/>
        <a:lstStyle/>
        <a:p>
          <a:endParaRPr lang="zh-CN" altLang="en-US"/>
        </a:p>
      </dgm:t>
    </dgm:pt>
    <dgm:pt modelId="{8A757072-4D53-4913-8AB3-2135C0C0AA4A}" type="pres">
      <dgm:prSet presAssocID="{41265DEA-10CF-42C0-ADBA-6E294658FFA1}" presName="rect1" presStyleLbl="lnNode1" presStyleIdx="0" presStyleCnt="2" custScaleX="7815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a:noFill/>
        </a:ln>
        <a:effectLst>
          <a:outerShdw blurRad="44450" dist="27940" dir="5400000" algn="ctr">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gm:spPr>
      <dgm:t>
        <a:bodyPr/>
        <a:lstStyle/>
        <a:p>
          <a:endParaRPr lang="zh-CN" altLang="en-US"/>
        </a:p>
      </dgm:t>
    </dgm:pt>
    <dgm:pt modelId="{AF590A93-A786-435C-9064-4E69E82CD851}" type="pres">
      <dgm:prSet presAssocID="{EA7A96E1-2212-4E33-975D-0B244568971A}" presName="sibTrans" presStyleCnt="0"/>
      <dgm:spPr/>
      <dgm:t>
        <a:bodyPr/>
        <a:lstStyle/>
        <a:p>
          <a:endParaRPr lang="zh-CN" altLang="en-US"/>
        </a:p>
      </dgm:t>
    </dgm:pt>
    <dgm:pt modelId="{C8DFB441-D8DB-46AD-B3EA-6DB83BCFDE38}" type="pres">
      <dgm:prSet presAssocID="{EC7E6864-BE67-4FD5-8915-3AD7352F395E}" presName="comp" presStyleCnt="0"/>
      <dgm:spPr/>
      <dgm:t>
        <a:bodyPr/>
        <a:lstStyle/>
        <a:p>
          <a:endParaRPr lang="zh-CN" altLang="en-US"/>
        </a:p>
      </dgm:t>
    </dgm:pt>
    <dgm:pt modelId="{5D574384-C148-40CE-BD76-F745C6D74BAB}" type="pres">
      <dgm:prSet presAssocID="{EC7E6864-BE67-4FD5-8915-3AD7352F395E}" presName="rect2" presStyleLbl="node1" presStyleIdx="1" presStyleCnt="2">
        <dgm:presLayoutVars>
          <dgm:bulletEnabled val="1"/>
        </dgm:presLayoutVars>
      </dgm:prSet>
      <dgm:spPr/>
      <dgm:t>
        <a:bodyPr/>
        <a:lstStyle/>
        <a:p>
          <a:endParaRPr lang="zh-CN" altLang="en-US"/>
        </a:p>
      </dgm:t>
    </dgm:pt>
    <dgm:pt modelId="{B04D9DAF-74E3-4633-AB2C-5DEAC69A399D}" type="pres">
      <dgm:prSet presAssocID="{EC7E6864-BE67-4FD5-8915-3AD7352F395E}" presName="rect1" presStyleLbl="lnNode1" presStyleIdx="1" presStyleCnt="2" custScaleX="70214"/>
      <dgm:spPr>
        <a:blipFill rotWithShape="1">
          <a:blip xmlns:r="http://schemas.openxmlformats.org/officeDocument/2006/relationships" r:embed="rId2"/>
          <a:stretch>
            <a:fillRect/>
          </a:stretch>
        </a:blipFill>
      </dgm:spPr>
      <dgm:t>
        <a:bodyPr/>
        <a:lstStyle/>
        <a:p>
          <a:endParaRPr lang="zh-CN" altLang="en-US"/>
        </a:p>
      </dgm:t>
    </dgm:pt>
  </dgm:ptLst>
  <dgm:cxnLst>
    <dgm:cxn modelId="{9111D288-551F-4F22-B151-FE69BCB88B93}" srcId="{41265DEA-10CF-42C0-ADBA-6E294658FFA1}" destId="{1EE638DC-241B-4747-B7B8-B3D5443507DE}" srcOrd="0" destOrd="0" parTransId="{1F9B8CE7-6CFA-4ACD-9A55-44E6AE30175B}" sibTransId="{B302661E-5E58-4F85-83D5-08FDDA4650F9}"/>
    <dgm:cxn modelId="{C7D7C35F-5B49-4FB5-8AED-CFFA675B84DE}" srcId="{41265DEA-10CF-42C0-ADBA-6E294658FFA1}" destId="{8B6003BD-563C-4ECA-9B97-99E7B34C4A31}" srcOrd="1" destOrd="0" parTransId="{A0767962-3C2F-454E-BE60-297F1FFFC622}" sibTransId="{00436F0D-8F85-43A8-BC2D-B164989BAFEF}"/>
    <dgm:cxn modelId="{97758F5A-1714-4837-A915-126759809739}" srcId="{026E1401-3C0E-4A9D-B033-391245F9C999}" destId="{41265DEA-10CF-42C0-ADBA-6E294658FFA1}" srcOrd="0" destOrd="0" parTransId="{D3F6BB9D-2DE1-4562-BC1B-796D7B437A09}" sibTransId="{EA7A96E1-2212-4E33-975D-0B244568971A}"/>
    <dgm:cxn modelId="{6AA2A1E8-A155-464A-8358-84A51B5DDF25}" srcId="{EC7E6864-BE67-4FD5-8915-3AD7352F395E}" destId="{434C8058-D03B-4608-8CB5-8BC824A4B1E1}" srcOrd="2" destOrd="0" parTransId="{A3804A09-04EF-412E-8B00-EFC4CB13C338}" sibTransId="{17654A1F-8A22-4112-A053-6885A590209C}"/>
    <dgm:cxn modelId="{7EECC8DA-9C41-4A2F-B696-A4BA985B5EC1}" type="presOf" srcId="{41265DEA-10CF-42C0-ADBA-6E294658FFA1}" destId="{04FB5738-4B02-4D98-ADE7-636DE94BD7ED}" srcOrd="0" destOrd="0" presId="urn:microsoft.com/office/officeart/2008/layout/AlternatingPictureBlocks"/>
    <dgm:cxn modelId="{96545917-DBA7-4293-AAF8-4A243EFF9203}" type="presOf" srcId="{024541A0-CBC9-4636-8A6F-6BE44371C423}" destId="{5D574384-C148-40CE-BD76-F745C6D74BAB}" srcOrd="0" destOrd="2" presId="urn:microsoft.com/office/officeart/2008/layout/AlternatingPictureBlocks"/>
    <dgm:cxn modelId="{68C3BBE3-9D60-4854-9599-9837A66766A1}" type="presOf" srcId="{152F26BF-41F9-4451-9181-B4803E3944F9}" destId="{04FB5738-4B02-4D98-ADE7-636DE94BD7ED}" srcOrd="0" destOrd="3" presId="urn:microsoft.com/office/officeart/2008/layout/AlternatingPictureBlocks"/>
    <dgm:cxn modelId="{429B252B-A0B9-45FE-9BA6-BC5F59F02EDA}" type="presOf" srcId="{1EE638DC-241B-4747-B7B8-B3D5443507DE}" destId="{04FB5738-4B02-4D98-ADE7-636DE94BD7ED}" srcOrd="0" destOrd="1" presId="urn:microsoft.com/office/officeart/2008/layout/AlternatingPictureBlocks"/>
    <dgm:cxn modelId="{E4077DAC-3B76-40B9-907E-67C6ECC12BD2}" type="presOf" srcId="{434C8058-D03B-4608-8CB5-8BC824A4B1E1}" destId="{5D574384-C148-40CE-BD76-F745C6D74BAB}" srcOrd="0" destOrd="3" presId="urn:microsoft.com/office/officeart/2008/layout/AlternatingPictureBlocks"/>
    <dgm:cxn modelId="{0027E33C-2E06-43E7-A7D5-AAEB34C64892}" type="presOf" srcId="{8B6003BD-563C-4ECA-9B97-99E7B34C4A31}" destId="{04FB5738-4B02-4D98-ADE7-636DE94BD7ED}" srcOrd="0" destOrd="2" presId="urn:microsoft.com/office/officeart/2008/layout/AlternatingPictureBlocks"/>
    <dgm:cxn modelId="{B61C29F2-F892-43DB-B20A-11EA0B99A623}" srcId="{EC7E6864-BE67-4FD5-8915-3AD7352F395E}" destId="{024541A0-CBC9-4636-8A6F-6BE44371C423}" srcOrd="1" destOrd="0" parTransId="{5E55FAD9-AAE6-4D88-843A-DE2595C7CA5C}" sibTransId="{DA2B1FE4-6F3C-4804-BB93-111605EF9CBE}"/>
    <dgm:cxn modelId="{697F0C2F-946D-483D-8D31-D1CE0EC38EA1}" srcId="{EC7E6864-BE67-4FD5-8915-3AD7352F395E}" destId="{06752CE7-F311-484C-8833-40EDDFF21212}" srcOrd="0" destOrd="0" parTransId="{3F54D527-F5B6-4F3C-8C27-CE790E4A8B1C}" sibTransId="{99417078-B941-4DF2-8434-8232F1C798B9}"/>
    <dgm:cxn modelId="{0B2A3D4F-BAA6-4322-B9BD-946FF7258AD5}" srcId="{026E1401-3C0E-4A9D-B033-391245F9C999}" destId="{EC7E6864-BE67-4FD5-8915-3AD7352F395E}" srcOrd="1" destOrd="0" parTransId="{1BF90824-0838-43F9-B169-EF369D31DEC7}" sibTransId="{071D2828-CE2F-4E17-B625-11761E417C1C}"/>
    <dgm:cxn modelId="{3969B051-8CB9-4551-BDCD-E0AEA26B98CE}" type="presOf" srcId="{EC7E6864-BE67-4FD5-8915-3AD7352F395E}" destId="{5D574384-C148-40CE-BD76-F745C6D74BAB}" srcOrd="0" destOrd="0" presId="urn:microsoft.com/office/officeart/2008/layout/AlternatingPictureBlocks"/>
    <dgm:cxn modelId="{38F16395-48AC-4722-8A8B-0C8C47CFFA70}" type="presOf" srcId="{06752CE7-F311-484C-8833-40EDDFF21212}" destId="{5D574384-C148-40CE-BD76-F745C6D74BAB}" srcOrd="0" destOrd="1" presId="urn:microsoft.com/office/officeart/2008/layout/AlternatingPictureBlocks"/>
    <dgm:cxn modelId="{FFFCE94C-C190-454A-842E-3C00584AEB26}" srcId="{41265DEA-10CF-42C0-ADBA-6E294658FFA1}" destId="{152F26BF-41F9-4451-9181-B4803E3944F9}" srcOrd="2" destOrd="0" parTransId="{AAFA3836-11A8-4287-8F26-1C61BAFDF9B1}" sibTransId="{774C774F-3390-4428-B680-FE02BC084DBF}"/>
    <dgm:cxn modelId="{FC92C971-32D3-4F33-BBD8-D4244ADD252C}" type="presOf" srcId="{026E1401-3C0E-4A9D-B033-391245F9C999}" destId="{5C2F9DA6-2706-4AB5-8991-EBA41BF61614}" srcOrd="0" destOrd="0" presId="urn:microsoft.com/office/officeart/2008/layout/AlternatingPictureBlocks"/>
    <dgm:cxn modelId="{E607D464-D2F7-4BF4-83D9-F4C9CC0A77F9}" type="presParOf" srcId="{5C2F9DA6-2706-4AB5-8991-EBA41BF61614}" destId="{F9824A7A-4F0C-4DBA-9968-B2FA6CF0C3A1}" srcOrd="0" destOrd="0" presId="urn:microsoft.com/office/officeart/2008/layout/AlternatingPictureBlocks"/>
    <dgm:cxn modelId="{B7B4FE8E-592C-4E75-A2A3-F24BCCEA9D29}" type="presParOf" srcId="{F9824A7A-4F0C-4DBA-9968-B2FA6CF0C3A1}" destId="{04FB5738-4B02-4D98-ADE7-636DE94BD7ED}" srcOrd="0" destOrd="0" presId="urn:microsoft.com/office/officeart/2008/layout/AlternatingPictureBlocks"/>
    <dgm:cxn modelId="{55A17ABA-542A-43BB-9AFA-98A85E6E416F}" type="presParOf" srcId="{F9824A7A-4F0C-4DBA-9968-B2FA6CF0C3A1}" destId="{8A757072-4D53-4913-8AB3-2135C0C0AA4A}" srcOrd="1" destOrd="0" presId="urn:microsoft.com/office/officeart/2008/layout/AlternatingPictureBlocks"/>
    <dgm:cxn modelId="{F2448B93-465E-4A55-B9FE-528FFC867E77}" type="presParOf" srcId="{5C2F9DA6-2706-4AB5-8991-EBA41BF61614}" destId="{AF590A93-A786-435C-9064-4E69E82CD851}" srcOrd="1" destOrd="0" presId="urn:microsoft.com/office/officeart/2008/layout/AlternatingPictureBlocks"/>
    <dgm:cxn modelId="{6C1D530B-EABF-4BF1-B9DF-08463AAE11A3}" type="presParOf" srcId="{5C2F9DA6-2706-4AB5-8991-EBA41BF61614}" destId="{C8DFB441-D8DB-46AD-B3EA-6DB83BCFDE38}" srcOrd="2" destOrd="0" presId="urn:microsoft.com/office/officeart/2008/layout/AlternatingPictureBlocks"/>
    <dgm:cxn modelId="{DBB6CD7E-3FD1-474B-B282-AB6BABD7EE43}" type="presParOf" srcId="{C8DFB441-D8DB-46AD-B3EA-6DB83BCFDE38}" destId="{5D574384-C148-40CE-BD76-F745C6D74BAB}" srcOrd="0" destOrd="0" presId="urn:microsoft.com/office/officeart/2008/layout/AlternatingPictureBlocks"/>
    <dgm:cxn modelId="{F7B912B6-2DB7-425B-B6E1-DABE7EBAB957}" type="presParOf" srcId="{C8DFB441-D8DB-46AD-B3EA-6DB83BCFDE38}" destId="{B04D9DAF-74E3-4633-AB2C-5DEAC69A399D}" srcOrd="1" destOrd="0" presId="urn:microsoft.com/office/officeart/2008/layout/AlternatingPictureBlock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A3A8E84-0B03-4AD4-9662-1C14BC8D2E13}" type="doc">
      <dgm:prSet loTypeId="urn:microsoft.com/office/officeart/2005/8/layout/matrix3" loCatId="matrix" qsTypeId="urn:microsoft.com/office/officeart/2005/8/quickstyle/simple4" qsCatId="simple" csTypeId="urn:microsoft.com/office/officeart/2005/8/colors/colorful5" csCatId="colorful" phldr="1"/>
      <dgm:spPr/>
      <dgm:t>
        <a:bodyPr/>
        <a:lstStyle/>
        <a:p>
          <a:endParaRPr lang="zh-CN" altLang="en-US"/>
        </a:p>
      </dgm:t>
    </dgm:pt>
    <dgm:pt modelId="{69DD4B15-AC29-416D-A924-817A7E600DBC}">
      <dgm:prSet/>
      <dgm:spPr>
        <a:xfrm>
          <a:off x="1468705" y="452476"/>
          <a:ext cx="1857534" cy="1857534"/>
        </a:xfrm>
        <a:prstGeom prst="roundRect">
          <a:avLst/>
        </a:prstGeom>
        <a:gradFill rotWithShape="0">
          <a:gsLst>
            <a:gs pos="0">
              <a:srgbClr val="4472C4">
                <a:hueOff val="0"/>
                <a:satOff val="0"/>
                <a:lumOff val="0"/>
                <a:alphaOff val="0"/>
                <a:shade val="47500"/>
                <a:satMod val="137000"/>
              </a:srgbClr>
            </a:gs>
            <a:gs pos="55000">
              <a:srgbClr val="4472C4">
                <a:hueOff val="0"/>
                <a:satOff val="0"/>
                <a:lumOff val="0"/>
                <a:alphaOff val="0"/>
                <a:shade val="69000"/>
                <a:satMod val="137000"/>
              </a:srgbClr>
            </a:gs>
            <a:gs pos="100000">
              <a:srgbClr val="4472C4">
                <a:hueOff val="0"/>
                <a:satOff val="0"/>
                <a:lumOff val="0"/>
                <a:alphaOff val="0"/>
                <a:shade val="98000"/>
                <a:satMod val="137000"/>
              </a:srgbClr>
            </a:gs>
          </a:gsLst>
          <a:lin ang="16200000" scaled="0"/>
        </a:gradFill>
        <a:ln>
          <a:noFill/>
        </a:ln>
        <a:effectLst>
          <a:outerShdw blurRad="39000" dist="25400" dir="5400000" rotWithShape="0">
            <a:srgbClr val="000000">
              <a:alpha val="38000"/>
            </a:srgbClr>
          </a:outerShdw>
        </a:effectLst>
      </dgm:spPr>
      <dgm:t>
        <a:bodyPr/>
        <a:lstStyle/>
        <a:p>
          <a:pPr rtl="0"/>
          <a:r>
            <a:rPr lang="en-US" smtClean="0">
              <a:solidFill>
                <a:sysClr val="window" lastClr="FFFFFF"/>
              </a:solidFill>
              <a:latin typeface="Arial"/>
              <a:ea typeface="宋体"/>
              <a:cs typeface="+mn-cs"/>
            </a:rPr>
            <a:t>Data Science: an Action Plan for Expanding the Technical Areas of the Field of Statistics</a:t>
          </a:r>
          <a:endParaRPr lang="zh-CN" altLang="en-US">
            <a:solidFill>
              <a:sysClr val="window" lastClr="FFFFFF"/>
            </a:solidFill>
            <a:latin typeface="Arial"/>
            <a:ea typeface="宋体"/>
            <a:cs typeface="+mn-cs"/>
          </a:endParaRPr>
        </a:p>
      </dgm:t>
    </dgm:pt>
    <dgm:pt modelId="{6070D2EA-0A23-48C8-9FD8-82025E0E82D2}" type="parTrans" cxnId="{E00AEBA1-3BC1-475B-8046-7FCC00229A3D}">
      <dgm:prSet/>
      <dgm:spPr/>
      <dgm:t>
        <a:bodyPr/>
        <a:lstStyle/>
        <a:p>
          <a:endParaRPr lang="zh-CN" altLang="en-US"/>
        </a:p>
      </dgm:t>
    </dgm:pt>
    <dgm:pt modelId="{B23A0CC6-E1E4-4C0B-8C2B-FC8E5952137E}" type="sibTrans" cxnId="{E00AEBA1-3BC1-475B-8046-7FCC00229A3D}">
      <dgm:prSet/>
      <dgm:spPr/>
      <dgm:t>
        <a:bodyPr/>
        <a:lstStyle/>
        <a:p>
          <a:endParaRPr lang="zh-CN" altLang="en-US"/>
        </a:p>
      </dgm:t>
    </dgm:pt>
    <dgm:pt modelId="{30D9376B-BE73-463D-9304-31E5765710A7}">
      <dgm:prSet/>
      <dgm:spPr>
        <a:xfrm>
          <a:off x="3469127" y="452476"/>
          <a:ext cx="1857534" cy="1857534"/>
        </a:xfrm>
        <a:prstGeom prst="roundRect">
          <a:avLst/>
        </a:prstGeom>
        <a:gradFill rotWithShape="0">
          <a:gsLst>
            <a:gs pos="0">
              <a:srgbClr val="4472C4">
                <a:hueOff val="-2451115"/>
                <a:satOff val="-3409"/>
                <a:lumOff val="-1307"/>
                <a:alphaOff val="0"/>
                <a:shade val="47500"/>
                <a:satMod val="137000"/>
              </a:srgbClr>
            </a:gs>
            <a:gs pos="55000">
              <a:srgbClr val="4472C4">
                <a:hueOff val="-2451115"/>
                <a:satOff val="-3409"/>
                <a:lumOff val="-1307"/>
                <a:alphaOff val="0"/>
                <a:shade val="69000"/>
                <a:satMod val="137000"/>
              </a:srgbClr>
            </a:gs>
            <a:gs pos="100000">
              <a:srgbClr val="4472C4">
                <a:hueOff val="-2451115"/>
                <a:satOff val="-3409"/>
                <a:lumOff val="-1307"/>
                <a:alphaOff val="0"/>
                <a:shade val="98000"/>
                <a:satMod val="137000"/>
              </a:srgbClr>
            </a:gs>
          </a:gsLst>
          <a:lin ang="16200000" scaled="0"/>
        </a:gradFill>
        <a:ln>
          <a:noFill/>
        </a:ln>
        <a:effectLst>
          <a:outerShdw blurRad="39000" dist="25400" dir="5400000" rotWithShape="0">
            <a:srgbClr val="000000">
              <a:alpha val="38000"/>
            </a:srgbClr>
          </a:outerShdw>
        </a:effectLst>
      </dgm:spPr>
      <dgm:t>
        <a:bodyPr/>
        <a:lstStyle/>
        <a:p>
          <a:pPr rtl="0"/>
          <a:r>
            <a:rPr lang="zh-CN" altLang="en-US" smtClean="0">
              <a:solidFill>
                <a:sysClr val="window" lastClr="FFFFFF"/>
              </a:solidFill>
              <a:latin typeface="Arial"/>
              <a:ea typeface="宋体"/>
              <a:cs typeface="+mn-cs"/>
            </a:rPr>
            <a:t>从</a:t>
          </a:r>
          <a:r>
            <a:rPr lang="en-US" smtClean="0">
              <a:solidFill>
                <a:sysClr val="window" lastClr="FFFFFF"/>
              </a:solidFill>
              <a:latin typeface="Arial"/>
              <a:ea typeface="宋体"/>
              <a:cs typeface="+mn-cs"/>
            </a:rPr>
            <a:t>S</a:t>
          </a:r>
          <a:r>
            <a:rPr lang="zh-CN" altLang="en-US" smtClean="0">
              <a:solidFill>
                <a:sysClr val="window" lastClr="FFFFFF"/>
              </a:solidFill>
              <a:latin typeface="Arial"/>
              <a:ea typeface="宋体"/>
              <a:cs typeface="+mn-cs"/>
            </a:rPr>
            <a:t>语言到</a:t>
          </a:r>
          <a:r>
            <a:rPr lang="en-US" smtClean="0">
              <a:solidFill>
                <a:sysClr val="window" lastClr="FFFFFF"/>
              </a:solidFill>
              <a:latin typeface="Arial"/>
              <a:ea typeface="宋体"/>
              <a:cs typeface="+mn-cs"/>
            </a:rPr>
            <a:t>R</a:t>
          </a:r>
          <a:r>
            <a:rPr lang="zh-CN" altLang="en-US" smtClean="0">
              <a:solidFill>
                <a:sysClr val="window" lastClr="FFFFFF"/>
              </a:solidFill>
              <a:latin typeface="Arial"/>
              <a:ea typeface="宋体"/>
              <a:cs typeface="+mn-cs"/>
            </a:rPr>
            <a:t>语言</a:t>
          </a:r>
          <a:r>
            <a:rPr lang="en-US" smtClean="0">
              <a:solidFill>
                <a:sysClr val="window" lastClr="FFFFFF"/>
              </a:solidFill>
              <a:latin typeface="Arial"/>
              <a:ea typeface="宋体"/>
              <a:cs typeface="+mn-cs"/>
            </a:rPr>
            <a:t>——</a:t>
          </a:r>
          <a:r>
            <a:rPr lang="en-US" b="1" smtClean="0">
              <a:solidFill>
                <a:sysClr val="window" lastClr="FFFFFF"/>
              </a:solidFill>
              <a:latin typeface="Arial"/>
              <a:ea typeface="宋体"/>
              <a:cs typeface="+mn-cs"/>
            </a:rPr>
            <a:t>John Tukey</a:t>
          </a:r>
          <a:r>
            <a:rPr lang="zh-CN" altLang="en-US" b="1" smtClean="0">
              <a:solidFill>
                <a:sysClr val="window" lastClr="FFFFFF"/>
              </a:solidFill>
              <a:latin typeface="Arial"/>
              <a:ea typeface="宋体"/>
              <a:cs typeface="+mn-cs"/>
            </a:rPr>
            <a:t>等，</a:t>
          </a:r>
          <a:r>
            <a:rPr lang="en-US" b="1" smtClean="0">
              <a:solidFill>
                <a:sysClr val="window" lastClr="FFFFFF"/>
              </a:solidFill>
              <a:latin typeface="Arial"/>
              <a:ea typeface="宋体"/>
              <a:cs typeface="+mn-cs"/>
            </a:rPr>
            <a:t>1979</a:t>
          </a:r>
          <a:r>
            <a:rPr lang="zh-CN" altLang="en-US" b="1" smtClean="0">
              <a:solidFill>
                <a:sysClr val="window" lastClr="FFFFFF"/>
              </a:solidFill>
              <a:latin typeface="Arial"/>
              <a:ea typeface="宋体"/>
              <a:cs typeface="+mn-cs"/>
            </a:rPr>
            <a:t>，</a:t>
          </a:r>
          <a:r>
            <a:rPr lang="en-US" b="1" smtClean="0">
              <a:solidFill>
                <a:sysClr val="window" lastClr="FFFFFF"/>
              </a:solidFill>
              <a:latin typeface="Arial"/>
              <a:ea typeface="宋体"/>
              <a:cs typeface="+mn-cs"/>
            </a:rPr>
            <a:t>S</a:t>
          </a:r>
          <a:r>
            <a:rPr lang="zh-CN" altLang="en-US" b="1" smtClean="0">
              <a:solidFill>
                <a:sysClr val="window" lastClr="FFFFFF"/>
              </a:solidFill>
              <a:latin typeface="Arial"/>
              <a:ea typeface="宋体"/>
              <a:cs typeface="+mn-cs"/>
            </a:rPr>
            <a:t>语言</a:t>
          </a:r>
          <a:endParaRPr lang="zh-CN" altLang="en-US">
            <a:solidFill>
              <a:sysClr val="window" lastClr="FFFFFF"/>
            </a:solidFill>
            <a:latin typeface="Arial"/>
            <a:ea typeface="宋体"/>
            <a:cs typeface="+mn-cs"/>
          </a:endParaRPr>
        </a:p>
      </dgm:t>
    </dgm:pt>
    <dgm:pt modelId="{E711E662-CC94-4C94-8744-7282DCE31040}" type="parTrans" cxnId="{B288DA6E-BC45-4E53-BC06-C3B785585DB5}">
      <dgm:prSet/>
      <dgm:spPr/>
      <dgm:t>
        <a:bodyPr/>
        <a:lstStyle/>
        <a:p>
          <a:endParaRPr lang="zh-CN" altLang="en-US"/>
        </a:p>
      </dgm:t>
    </dgm:pt>
    <dgm:pt modelId="{AEAD1EBF-E214-4DB1-A438-643B092E172F}" type="sibTrans" cxnId="{B288DA6E-BC45-4E53-BC06-C3B785585DB5}">
      <dgm:prSet/>
      <dgm:spPr/>
      <dgm:t>
        <a:bodyPr/>
        <a:lstStyle/>
        <a:p>
          <a:endParaRPr lang="zh-CN" altLang="en-US"/>
        </a:p>
      </dgm:t>
    </dgm:pt>
    <dgm:pt modelId="{6B459A06-10E3-44A2-9002-5839FB00DE58}">
      <dgm:prSet/>
      <dgm:spPr>
        <a:xfrm>
          <a:off x="1468705" y="2452898"/>
          <a:ext cx="1857534" cy="1857534"/>
        </a:xfrm>
        <a:prstGeom prst="roundRect">
          <a:avLst/>
        </a:prstGeom>
        <a:gradFill rotWithShape="0">
          <a:gsLst>
            <a:gs pos="0">
              <a:srgbClr val="4472C4">
                <a:hueOff val="-4902230"/>
                <a:satOff val="-6819"/>
                <a:lumOff val="-2615"/>
                <a:alphaOff val="0"/>
                <a:shade val="47500"/>
                <a:satMod val="137000"/>
              </a:srgbClr>
            </a:gs>
            <a:gs pos="55000">
              <a:srgbClr val="4472C4">
                <a:hueOff val="-4902230"/>
                <a:satOff val="-6819"/>
                <a:lumOff val="-2615"/>
                <a:alphaOff val="0"/>
                <a:shade val="69000"/>
                <a:satMod val="137000"/>
              </a:srgbClr>
            </a:gs>
            <a:gs pos="100000">
              <a:srgbClr val="4472C4">
                <a:hueOff val="-4902230"/>
                <a:satOff val="-6819"/>
                <a:lumOff val="-2615"/>
                <a:alphaOff val="0"/>
                <a:shade val="98000"/>
                <a:satMod val="137000"/>
              </a:srgbClr>
            </a:gs>
          </a:gsLst>
          <a:lin ang="16200000" scaled="0"/>
        </a:gradFill>
        <a:ln>
          <a:noFill/>
        </a:ln>
        <a:effectLst>
          <a:outerShdw blurRad="39000" dist="25400" dir="5400000" rotWithShape="0">
            <a:srgbClr val="000000">
              <a:alpha val="38000"/>
            </a:srgbClr>
          </a:outerShdw>
        </a:effectLst>
      </dgm:spPr>
      <dgm:t>
        <a:bodyPr/>
        <a:lstStyle/>
        <a:p>
          <a:pPr rtl="0"/>
          <a:r>
            <a:rPr lang="zh-CN" altLang="en-US" dirty="0" smtClean="0">
              <a:solidFill>
                <a:sysClr val="window" lastClr="FFFFFF"/>
              </a:solidFill>
              <a:latin typeface="Arial"/>
              <a:ea typeface="宋体"/>
              <a:cs typeface="+mn-cs"/>
            </a:rPr>
            <a:t>高维数据</a:t>
          </a:r>
          <a:r>
            <a:rPr lang="en-US" altLang="zh-CN" dirty="0" smtClean="0">
              <a:solidFill>
                <a:sysClr val="window" lastClr="FFFFFF"/>
              </a:solidFill>
              <a:latin typeface="Arial"/>
              <a:ea typeface="宋体"/>
              <a:cs typeface="+mn-cs"/>
            </a:rPr>
            <a:t/>
          </a:r>
          <a:br>
            <a:rPr lang="en-US" altLang="zh-CN" dirty="0" smtClean="0">
              <a:solidFill>
                <a:sysClr val="window" lastClr="FFFFFF"/>
              </a:solidFill>
              <a:latin typeface="Arial"/>
              <a:ea typeface="宋体"/>
              <a:cs typeface="+mn-cs"/>
            </a:rPr>
          </a:br>
          <a:r>
            <a:rPr lang="zh-CN" altLang="en-US" dirty="0" smtClean="0">
              <a:solidFill>
                <a:sysClr val="window" lastClr="FFFFFF"/>
              </a:solidFill>
              <a:latin typeface="Arial"/>
              <a:ea typeface="宋体"/>
              <a:cs typeface="+mn-cs"/>
            </a:rPr>
            <a:t>的可视化</a:t>
          </a:r>
          <a:endParaRPr lang="zh-CN" altLang="en-US" dirty="0">
            <a:solidFill>
              <a:sysClr val="window" lastClr="FFFFFF"/>
            </a:solidFill>
            <a:latin typeface="Arial"/>
            <a:ea typeface="宋体"/>
            <a:cs typeface="+mn-cs"/>
          </a:endParaRPr>
        </a:p>
      </dgm:t>
    </dgm:pt>
    <dgm:pt modelId="{3266BD3A-06C7-4828-A3CA-BBADDADE072A}" type="parTrans" cxnId="{DFCCC4DD-E558-4E55-BD23-2C4F7B708C0E}">
      <dgm:prSet/>
      <dgm:spPr/>
      <dgm:t>
        <a:bodyPr/>
        <a:lstStyle/>
        <a:p>
          <a:endParaRPr lang="zh-CN" altLang="en-US"/>
        </a:p>
      </dgm:t>
    </dgm:pt>
    <dgm:pt modelId="{10606E48-4946-4D25-84AA-452EB552158B}" type="sibTrans" cxnId="{DFCCC4DD-E558-4E55-BD23-2C4F7B708C0E}">
      <dgm:prSet/>
      <dgm:spPr/>
      <dgm:t>
        <a:bodyPr/>
        <a:lstStyle/>
        <a:p>
          <a:endParaRPr lang="zh-CN" altLang="en-US"/>
        </a:p>
      </dgm:t>
    </dgm:pt>
    <dgm:pt modelId="{8A28E000-0E2D-4751-8F0B-CFDEC508CE6C}">
      <dgm:prSet/>
      <dgm:spPr>
        <a:xfrm>
          <a:off x="3469127" y="2452898"/>
          <a:ext cx="1857534" cy="1857534"/>
        </a:xfrm>
        <a:prstGeom prst="roundRect">
          <a:avLst/>
        </a:prstGeom>
        <a:gradFill rotWithShape="0">
          <a:gsLst>
            <a:gs pos="0">
              <a:srgbClr val="4472C4">
                <a:hueOff val="-7353344"/>
                <a:satOff val="-10228"/>
                <a:lumOff val="-3922"/>
                <a:alphaOff val="0"/>
                <a:shade val="47500"/>
                <a:satMod val="137000"/>
              </a:srgbClr>
            </a:gs>
            <a:gs pos="55000">
              <a:srgbClr val="4472C4">
                <a:hueOff val="-7353344"/>
                <a:satOff val="-10228"/>
                <a:lumOff val="-3922"/>
                <a:alphaOff val="0"/>
                <a:shade val="69000"/>
                <a:satMod val="137000"/>
              </a:srgbClr>
            </a:gs>
            <a:gs pos="100000">
              <a:srgbClr val="4472C4">
                <a:hueOff val="-7353344"/>
                <a:satOff val="-10228"/>
                <a:lumOff val="-3922"/>
                <a:alphaOff val="0"/>
                <a:shade val="98000"/>
                <a:satMod val="137000"/>
              </a:srgbClr>
            </a:gs>
          </a:gsLst>
          <a:lin ang="16200000" scaled="0"/>
        </a:gradFill>
        <a:ln>
          <a:noFill/>
        </a:ln>
        <a:effectLst>
          <a:outerShdw blurRad="39000" dist="25400" dir="5400000" rotWithShape="0">
            <a:srgbClr val="000000">
              <a:alpha val="38000"/>
            </a:srgbClr>
          </a:outerShdw>
        </a:effectLst>
      </dgm:spPr>
      <dgm:t>
        <a:bodyPr/>
        <a:lstStyle/>
        <a:p>
          <a:pPr rtl="0"/>
          <a:r>
            <a:rPr lang="zh-CN" altLang="en-US" smtClean="0">
              <a:solidFill>
                <a:sysClr val="window" lastClr="FFFFFF"/>
              </a:solidFill>
              <a:latin typeface="Arial"/>
              <a:ea typeface="宋体"/>
              <a:cs typeface="+mn-cs"/>
            </a:rPr>
            <a:t>探索性数据分析（</a:t>
          </a:r>
          <a:r>
            <a:rPr lang="en-US" smtClean="0">
              <a:solidFill>
                <a:sysClr val="window" lastClr="FFFFFF"/>
              </a:solidFill>
              <a:latin typeface="Arial"/>
              <a:ea typeface="宋体"/>
              <a:cs typeface="+mn-cs"/>
            </a:rPr>
            <a:t>Exploratory Data Analysis</a:t>
          </a:r>
          <a:r>
            <a:rPr lang="zh-CN" altLang="en-US" smtClean="0">
              <a:solidFill>
                <a:sysClr val="window" lastClr="FFFFFF"/>
              </a:solidFill>
              <a:latin typeface="Arial"/>
              <a:ea typeface="宋体"/>
              <a:cs typeface="+mn-cs"/>
            </a:rPr>
            <a:t>，</a:t>
          </a:r>
          <a:r>
            <a:rPr lang="en-US" smtClean="0">
              <a:solidFill>
                <a:sysClr val="window" lastClr="FFFFFF"/>
              </a:solidFill>
              <a:latin typeface="Arial"/>
              <a:ea typeface="宋体"/>
              <a:cs typeface="+mn-cs"/>
            </a:rPr>
            <a:t>EDA</a:t>
          </a:r>
          <a:r>
            <a:rPr lang="zh-CN" altLang="en-US" smtClean="0">
              <a:solidFill>
                <a:sysClr val="window" lastClr="FFFFFF"/>
              </a:solidFill>
              <a:latin typeface="Arial"/>
              <a:ea typeface="宋体"/>
              <a:cs typeface="+mn-cs"/>
            </a:rPr>
            <a:t>）</a:t>
          </a:r>
          <a:endParaRPr lang="zh-CN" altLang="en-US">
            <a:solidFill>
              <a:sysClr val="window" lastClr="FFFFFF"/>
            </a:solidFill>
            <a:latin typeface="Arial"/>
            <a:ea typeface="宋体"/>
            <a:cs typeface="+mn-cs"/>
          </a:endParaRPr>
        </a:p>
      </dgm:t>
    </dgm:pt>
    <dgm:pt modelId="{98481367-F453-4666-A92A-CE42F7C1537B}" type="parTrans" cxnId="{48E3EC62-BC26-43CC-A94F-802A2C34FCF6}">
      <dgm:prSet/>
      <dgm:spPr/>
      <dgm:t>
        <a:bodyPr/>
        <a:lstStyle/>
        <a:p>
          <a:endParaRPr lang="zh-CN" altLang="en-US"/>
        </a:p>
      </dgm:t>
    </dgm:pt>
    <dgm:pt modelId="{A0AD4DC0-D571-4E88-8B9D-490F39451B22}" type="sibTrans" cxnId="{48E3EC62-BC26-43CC-A94F-802A2C34FCF6}">
      <dgm:prSet/>
      <dgm:spPr/>
      <dgm:t>
        <a:bodyPr/>
        <a:lstStyle/>
        <a:p>
          <a:endParaRPr lang="zh-CN" altLang="en-US"/>
        </a:p>
      </dgm:t>
    </dgm:pt>
    <dgm:pt modelId="{D84B31D5-9091-4FB8-B552-AFF13757DAF5}" type="pres">
      <dgm:prSet presAssocID="{1A3A8E84-0B03-4AD4-9662-1C14BC8D2E13}" presName="matrix" presStyleCnt="0">
        <dgm:presLayoutVars>
          <dgm:chMax val="1"/>
          <dgm:dir/>
          <dgm:resizeHandles val="exact"/>
        </dgm:presLayoutVars>
      </dgm:prSet>
      <dgm:spPr/>
      <dgm:t>
        <a:bodyPr/>
        <a:lstStyle/>
        <a:p>
          <a:endParaRPr lang="zh-CN" altLang="en-US"/>
        </a:p>
      </dgm:t>
    </dgm:pt>
    <dgm:pt modelId="{71D553D4-8BE4-40E0-A758-0CDF3069F824}" type="pres">
      <dgm:prSet presAssocID="{1A3A8E84-0B03-4AD4-9662-1C14BC8D2E13}" presName="diamond" presStyleLbl="bgShp" presStyleIdx="0" presStyleCnt="1"/>
      <dgm:spPr>
        <a:xfrm>
          <a:off x="1016229" y="0"/>
          <a:ext cx="4762909" cy="4762909"/>
        </a:xfrm>
        <a:prstGeom prst="diamond">
          <a:avLst/>
        </a:prstGeom>
        <a:solidFill>
          <a:srgbClr val="4472C4">
            <a:tint val="40000"/>
            <a:hueOff val="0"/>
            <a:satOff val="0"/>
            <a:lumOff val="0"/>
            <a:alphaOff val="0"/>
          </a:srgbClr>
        </a:solidFill>
        <a:ln>
          <a:noFill/>
        </a:ln>
        <a:effectLst>
          <a:outerShdw blurRad="39000" dist="25400" dir="5400000" rotWithShape="0">
            <a:srgbClr val="000000">
              <a:alpha val="38000"/>
            </a:srgbClr>
          </a:outerShdw>
        </a:effectLst>
      </dgm:spPr>
      <dgm:t>
        <a:bodyPr/>
        <a:lstStyle/>
        <a:p>
          <a:endParaRPr lang="zh-CN" altLang="en-US"/>
        </a:p>
      </dgm:t>
    </dgm:pt>
    <dgm:pt modelId="{857EA199-7388-4AF9-9884-3F90F3367338}" type="pres">
      <dgm:prSet presAssocID="{1A3A8E84-0B03-4AD4-9662-1C14BC8D2E13}" presName="quad1" presStyleLbl="node1" presStyleIdx="0" presStyleCnt="4">
        <dgm:presLayoutVars>
          <dgm:chMax val="0"/>
          <dgm:chPref val="0"/>
          <dgm:bulletEnabled val="1"/>
        </dgm:presLayoutVars>
      </dgm:prSet>
      <dgm:spPr/>
      <dgm:t>
        <a:bodyPr/>
        <a:lstStyle/>
        <a:p>
          <a:endParaRPr lang="zh-CN" altLang="en-US"/>
        </a:p>
      </dgm:t>
    </dgm:pt>
    <dgm:pt modelId="{E74048CB-792C-405D-9836-DFCB7A3233A1}" type="pres">
      <dgm:prSet presAssocID="{1A3A8E84-0B03-4AD4-9662-1C14BC8D2E13}" presName="quad2" presStyleLbl="node1" presStyleIdx="1" presStyleCnt="4">
        <dgm:presLayoutVars>
          <dgm:chMax val="0"/>
          <dgm:chPref val="0"/>
          <dgm:bulletEnabled val="1"/>
        </dgm:presLayoutVars>
      </dgm:prSet>
      <dgm:spPr/>
      <dgm:t>
        <a:bodyPr/>
        <a:lstStyle/>
        <a:p>
          <a:endParaRPr lang="zh-CN" altLang="en-US"/>
        </a:p>
      </dgm:t>
    </dgm:pt>
    <dgm:pt modelId="{F766A6AF-172F-4234-A421-F2B7417332E8}" type="pres">
      <dgm:prSet presAssocID="{1A3A8E84-0B03-4AD4-9662-1C14BC8D2E13}" presName="quad3" presStyleLbl="node1" presStyleIdx="2" presStyleCnt="4">
        <dgm:presLayoutVars>
          <dgm:chMax val="0"/>
          <dgm:chPref val="0"/>
          <dgm:bulletEnabled val="1"/>
        </dgm:presLayoutVars>
      </dgm:prSet>
      <dgm:spPr/>
      <dgm:t>
        <a:bodyPr/>
        <a:lstStyle/>
        <a:p>
          <a:endParaRPr lang="zh-CN" altLang="en-US"/>
        </a:p>
      </dgm:t>
    </dgm:pt>
    <dgm:pt modelId="{B9E4F4FC-478D-40B3-A3BD-BD33EA244978}" type="pres">
      <dgm:prSet presAssocID="{1A3A8E84-0B03-4AD4-9662-1C14BC8D2E13}" presName="quad4" presStyleLbl="node1" presStyleIdx="3" presStyleCnt="4">
        <dgm:presLayoutVars>
          <dgm:chMax val="0"/>
          <dgm:chPref val="0"/>
          <dgm:bulletEnabled val="1"/>
        </dgm:presLayoutVars>
      </dgm:prSet>
      <dgm:spPr/>
      <dgm:t>
        <a:bodyPr/>
        <a:lstStyle/>
        <a:p>
          <a:endParaRPr lang="zh-CN" altLang="en-US"/>
        </a:p>
      </dgm:t>
    </dgm:pt>
  </dgm:ptLst>
  <dgm:cxnLst>
    <dgm:cxn modelId="{48E3EC62-BC26-43CC-A94F-802A2C34FCF6}" srcId="{1A3A8E84-0B03-4AD4-9662-1C14BC8D2E13}" destId="{8A28E000-0E2D-4751-8F0B-CFDEC508CE6C}" srcOrd="3" destOrd="0" parTransId="{98481367-F453-4666-A92A-CE42F7C1537B}" sibTransId="{A0AD4DC0-D571-4E88-8B9D-490F39451B22}"/>
    <dgm:cxn modelId="{482380B7-C8F9-4A21-A46E-16D5EE26D3F5}" type="presOf" srcId="{6B459A06-10E3-44A2-9002-5839FB00DE58}" destId="{F766A6AF-172F-4234-A421-F2B7417332E8}" srcOrd="0" destOrd="0" presId="urn:microsoft.com/office/officeart/2005/8/layout/matrix3"/>
    <dgm:cxn modelId="{E00AEBA1-3BC1-475B-8046-7FCC00229A3D}" srcId="{1A3A8E84-0B03-4AD4-9662-1C14BC8D2E13}" destId="{69DD4B15-AC29-416D-A924-817A7E600DBC}" srcOrd="0" destOrd="0" parTransId="{6070D2EA-0A23-48C8-9FD8-82025E0E82D2}" sibTransId="{B23A0CC6-E1E4-4C0B-8C2B-FC8E5952137E}"/>
    <dgm:cxn modelId="{B288DA6E-BC45-4E53-BC06-C3B785585DB5}" srcId="{1A3A8E84-0B03-4AD4-9662-1C14BC8D2E13}" destId="{30D9376B-BE73-463D-9304-31E5765710A7}" srcOrd="1" destOrd="0" parTransId="{E711E662-CC94-4C94-8744-7282DCE31040}" sibTransId="{AEAD1EBF-E214-4DB1-A438-643B092E172F}"/>
    <dgm:cxn modelId="{E8B8FF8A-3396-4962-A810-B1E8AE4DBFBC}" type="presOf" srcId="{8A28E000-0E2D-4751-8F0B-CFDEC508CE6C}" destId="{B9E4F4FC-478D-40B3-A3BD-BD33EA244978}" srcOrd="0" destOrd="0" presId="urn:microsoft.com/office/officeart/2005/8/layout/matrix3"/>
    <dgm:cxn modelId="{DFCCC4DD-E558-4E55-BD23-2C4F7B708C0E}" srcId="{1A3A8E84-0B03-4AD4-9662-1C14BC8D2E13}" destId="{6B459A06-10E3-44A2-9002-5839FB00DE58}" srcOrd="2" destOrd="0" parTransId="{3266BD3A-06C7-4828-A3CA-BBADDADE072A}" sibTransId="{10606E48-4946-4D25-84AA-452EB552158B}"/>
    <dgm:cxn modelId="{E3C61B8E-4662-4F25-8ECB-2096696F8A85}" type="presOf" srcId="{1A3A8E84-0B03-4AD4-9662-1C14BC8D2E13}" destId="{D84B31D5-9091-4FB8-B552-AFF13757DAF5}" srcOrd="0" destOrd="0" presId="urn:microsoft.com/office/officeart/2005/8/layout/matrix3"/>
    <dgm:cxn modelId="{D8E16C7A-2DAC-4ADF-9D72-4F3951E2C07D}" type="presOf" srcId="{30D9376B-BE73-463D-9304-31E5765710A7}" destId="{E74048CB-792C-405D-9836-DFCB7A3233A1}" srcOrd="0" destOrd="0" presId="urn:microsoft.com/office/officeart/2005/8/layout/matrix3"/>
    <dgm:cxn modelId="{B8BE6785-AD1A-450A-B70F-3F9DD6781497}" type="presOf" srcId="{69DD4B15-AC29-416D-A924-817A7E600DBC}" destId="{857EA199-7388-4AF9-9884-3F90F3367338}" srcOrd="0" destOrd="0" presId="urn:microsoft.com/office/officeart/2005/8/layout/matrix3"/>
    <dgm:cxn modelId="{4F34B9F5-ABF6-4F1D-B004-94305E424987}" type="presParOf" srcId="{D84B31D5-9091-4FB8-B552-AFF13757DAF5}" destId="{71D553D4-8BE4-40E0-A758-0CDF3069F824}" srcOrd="0" destOrd="0" presId="urn:microsoft.com/office/officeart/2005/8/layout/matrix3"/>
    <dgm:cxn modelId="{01E0008D-25E6-4CF8-BB5C-3EC06914F523}" type="presParOf" srcId="{D84B31D5-9091-4FB8-B552-AFF13757DAF5}" destId="{857EA199-7388-4AF9-9884-3F90F3367338}" srcOrd="1" destOrd="0" presId="urn:microsoft.com/office/officeart/2005/8/layout/matrix3"/>
    <dgm:cxn modelId="{40876B2D-A054-48EC-9DB0-D4515AD6B223}" type="presParOf" srcId="{D84B31D5-9091-4FB8-B552-AFF13757DAF5}" destId="{E74048CB-792C-405D-9836-DFCB7A3233A1}" srcOrd="2" destOrd="0" presId="urn:microsoft.com/office/officeart/2005/8/layout/matrix3"/>
    <dgm:cxn modelId="{2BACB3B3-405A-4269-8BCB-6C35FDE492BE}" type="presParOf" srcId="{D84B31D5-9091-4FB8-B552-AFF13757DAF5}" destId="{F766A6AF-172F-4234-A421-F2B7417332E8}" srcOrd="3" destOrd="0" presId="urn:microsoft.com/office/officeart/2005/8/layout/matrix3"/>
    <dgm:cxn modelId="{FE63EE38-5877-447E-AEA2-CF9C78CC4DAD}" type="presParOf" srcId="{D84B31D5-9091-4FB8-B552-AFF13757DAF5}" destId="{B9E4F4FC-478D-40B3-A3BD-BD33EA244978}" srcOrd="4" destOrd="0" presId="urn:microsoft.com/office/officeart/2005/8/layout/matrix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1" qsCatId="simple" csTypeId="urn:microsoft.com/office/officeart/2005/8/colors/colorful5" csCatId="colorful" phldr="1"/>
      <dgm:spPr/>
      <dgm:t>
        <a:bodyPr/>
        <a:lstStyle/>
        <a:p>
          <a:endParaRPr lang="zh-CN" altLang="en-US"/>
        </a:p>
      </dgm:t>
    </dgm:pt>
    <dgm:pt modelId="{41265DEA-10CF-42C0-ADBA-6E294658FFA1}">
      <dgm:prSet/>
      <dgm:spPr/>
      <dgm:t>
        <a:bodyPr/>
        <a:lstStyle/>
        <a:p>
          <a:pPr rtl="0"/>
          <a:r>
            <a:rPr lang="zh-CN" dirty="0" smtClean="0"/>
            <a:t>数据科学理论与实践</a:t>
          </a:r>
          <a:endParaRPr lang="zh-CN" dirty="0"/>
        </a:p>
      </dgm:t>
    </dgm:pt>
    <dgm:pt modelId="{D3F6BB9D-2DE1-4562-BC1B-796D7B437A09}" type="parTrans" cxnId="{97758F5A-1714-4837-A915-126759809739}">
      <dgm:prSet/>
      <dgm:spPr/>
      <dgm:t>
        <a:bodyPr/>
        <a:lstStyle/>
        <a:p>
          <a:endParaRPr lang="zh-CN" altLang="en-US"/>
        </a:p>
      </dgm:t>
    </dgm:pt>
    <dgm:pt modelId="{EA7A96E1-2212-4E33-975D-0B244568971A}" type="sibTrans" cxnId="{97758F5A-1714-4837-A915-126759809739}">
      <dgm:prSet/>
      <dgm:spPr/>
      <dgm:t>
        <a:bodyPr/>
        <a:lstStyle/>
        <a:p>
          <a:endParaRPr lang="zh-CN" altLang="en-US"/>
        </a:p>
      </dgm:t>
    </dgm:pt>
    <dgm:pt modelId="{1EE638DC-241B-4747-B7B8-B3D5443507DE}">
      <dgm:prSet/>
      <dgm:spPr/>
      <dgm:t>
        <a:bodyPr/>
        <a:lstStyle/>
        <a:p>
          <a:pPr rtl="0"/>
          <a:r>
            <a:rPr lang="zh-CN" dirty="0" smtClean="0"/>
            <a:t>朝乐门</a:t>
          </a:r>
          <a:endParaRPr lang="zh-CN" dirty="0"/>
        </a:p>
      </dgm:t>
    </dgm:pt>
    <dgm:pt modelId="{1F9B8CE7-6CFA-4ACD-9A55-44E6AE30175B}" type="parTrans" cxnId="{9111D288-551F-4F22-B151-FE69BCB88B93}">
      <dgm:prSet/>
      <dgm:spPr/>
      <dgm:t>
        <a:bodyPr/>
        <a:lstStyle/>
        <a:p>
          <a:endParaRPr lang="zh-CN" altLang="en-US"/>
        </a:p>
      </dgm:t>
    </dgm:pt>
    <dgm:pt modelId="{B302661E-5E58-4F85-83D5-08FDDA4650F9}" type="sibTrans" cxnId="{9111D288-551F-4F22-B151-FE69BCB88B93}">
      <dgm:prSet/>
      <dgm:spPr/>
      <dgm:t>
        <a:bodyPr/>
        <a:lstStyle/>
        <a:p>
          <a:endParaRPr lang="zh-CN" altLang="en-US"/>
        </a:p>
      </dgm:t>
    </dgm:pt>
    <dgm:pt modelId="{8B6003BD-563C-4ECA-9B97-99E7B34C4A31}">
      <dgm:prSet/>
      <dgm:spPr/>
      <dgm:t>
        <a:bodyPr/>
        <a:lstStyle/>
        <a:p>
          <a:pPr rtl="0"/>
          <a:r>
            <a:rPr lang="zh-CN" smtClean="0"/>
            <a:t>清华大学出版社</a:t>
          </a:r>
          <a:endParaRPr lang="zh-CN"/>
        </a:p>
      </dgm:t>
    </dgm:pt>
    <dgm:pt modelId="{A0767962-3C2F-454E-BE60-297F1FFFC622}" type="parTrans" cxnId="{C7D7C35F-5B49-4FB5-8AED-CFFA675B84DE}">
      <dgm:prSet/>
      <dgm:spPr/>
      <dgm:t>
        <a:bodyPr/>
        <a:lstStyle/>
        <a:p>
          <a:endParaRPr lang="zh-CN" altLang="en-US"/>
        </a:p>
      </dgm:t>
    </dgm:pt>
    <dgm:pt modelId="{00436F0D-8F85-43A8-BC2D-B164989BAFEF}" type="sibTrans" cxnId="{C7D7C35F-5B49-4FB5-8AED-CFFA675B84DE}">
      <dgm:prSet/>
      <dgm:spPr/>
      <dgm:t>
        <a:bodyPr/>
        <a:lstStyle/>
        <a:p>
          <a:endParaRPr lang="zh-CN" altLang="en-US"/>
        </a:p>
      </dgm:t>
    </dgm:pt>
    <dgm:pt modelId="{152F26BF-41F9-4451-9181-B4803E3944F9}">
      <dgm:prSet/>
      <dgm:spPr/>
      <dgm:t>
        <a:bodyPr/>
        <a:lstStyle/>
        <a:p>
          <a:pPr rtl="0"/>
          <a:r>
            <a:rPr lang="en-US" smtClean="0"/>
            <a:t>2017</a:t>
          </a:r>
          <a:endParaRPr lang="zh-CN"/>
        </a:p>
      </dgm:t>
    </dgm:pt>
    <dgm:pt modelId="{AAFA3836-11A8-4287-8F26-1C61BAFDF9B1}" type="parTrans" cxnId="{FFFCE94C-C190-454A-842E-3C00584AEB26}">
      <dgm:prSet/>
      <dgm:spPr/>
      <dgm:t>
        <a:bodyPr/>
        <a:lstStyle/>
        <a:p>
          <a:endParaRPr lang="zh-CN" altLang="en-US"/>
        </a:p>
      </dgm:t>
    </dgm:pt>
    <dgm:pt modelId="{774C774F-3390-4428-B680-FE02BC084DBF}" type="sibTrans" cxnId="{FFFCE94C-C190-454A-842E-3C00584AEB26}">
      <dgm:prSet/>
      <dgm:spPr/>
      <dgm:t>
        <a:bodyPr/>
        <a:lstStyle/>
        <a:p>
          <a:endParaRPr lang="zh-CN" altLang="en-US"/>
        </a:p>
      </dgm:t>
    </dgm:pt>
    <dgm:pt modelId="{EC7E6864-BE67-4FD5-8915-3AD7352F395E}">
      <dgm:prSet/>
      <dgm:spPr/>
      <dgm:t>
        <a:bodyPr/>
        <a:lstStyle/>
        <a:p>
          <a:pPr rtl="0"/>
          <a:r>
            <a:rPr lang="zh-CN" dirty="0" smtClean="0"/>
            <a:t>数据科学</a:t>
          </a:r>
          <a:endParaRPr lang="zh-CN" dirty="0"/>
        </a:p>
      </dgm:t>
    </dgm:pt>
    <dgm:pt modelId="{1BF90824-0838-43F9-B169-EF369D31DEC7}" type="parTrans" cxnId="{0B2A3D4F-BAA6-4322-B9BD-946FF7258AD5}">
      <dgm:prSet/>
      <dgm:spPr/>
      <dgm:t>
        <a:bodyPr/>
        <a:lstStyle/>
        <a:p>
          <a:endParaRPr lang="zh-CN" altLang="en-US"/>
        </a:p>
      </dgm:t>
    </dgm:pt>
    <dgm:pt modelId="{071D2828-CE2F-4E17-B625-11761E417C1C}" type="sibTrans" cxnId="{0B2A3D4F-BAA6-4322-B9BD-946FF7258AD5}">
      <dgm:prSet/>
      <dgm:spPr/>
      <dgm:t>
        <a:bodyPr/>
        <a:lstStyle/>
        <a:p>
          <a:endParaRPr lang="zh-CN" altLang="en-US"/>
        </a:p>
      </dgm:t>
    </dgm:pt>
    <dgm:pt modelId="{06752CE7-F311-484C-8833-40EDDFF21212}">
      <dgm:prSet/>
      <dgm:spPr/>
      <dgm:t>
        <a:bodyPr/>
        <a:lstStyle/>
        <a:p>
          <a:pPr rtl="0"/>
          <a:r>
            <a:rPr lang="zh-CN" smtClean="0"/>
            <a:t>朝乐门</a:t>
          </a:r>
          <a:endParaRPr lang="zh-CN"/>
        </a:p>
      </dgm:t>
    </dgm:pt>
    <dgm:pt modelId="{3F54D527-F5B6-4F3C-8C27-CE790E4A8B1C}" type="parTrans" cxnId="{697F0C2F-946D-483D-8D31-D1CE0EC38EA1}">
      <dgm:prSet/>
      <dgm:spPr/>
      <dgm:t>
        <a:bodyPr/>
        <a:lstStyle/>
        <a:p>
          <a:endParaRPr lang="zh-CN" altLang="en-US"/>
        </a:p>
      </dgm:t>
    </dgm:pt>
    <dgm:pt modelId="{99417078-B941-4DF2-8434-8232F1C798B9}" type="sibTrans" cxnId="{697F0C2F-946D-483D-8D31-D1CE0EC38EA1}">
      <dgm:prSet/>
      <dgm:spPr/>
      <dgm:t>
        <a:bodyPr/>
        <a:lstStyle/>
        <a:p>
          <a:endParaRPr lang="zh-CN" altLang="en-US"/>
        </a:p>
      </dgm:t>
    </dgm:pt>
    <dgm:pt modelId="{024541A0-CBC9-4636-8A6F-6BE44371C423}">
      <dgm:prSet/>
      <dgm:spPr/>
      <dgm:t>
        <a:bodyPr/>
        <a:lstStyle/>
        <a:p>
          <a:pPr rtl="0"/>
          <a:r>
            <a:rPr lang="zh-CN" smtClean="0"/>
            <a:t>清华大学出版社</a:t>
          </a:r>
          <a:endParaRPr lang="zh-CN"/>
        </a:p>
      </dgm:t>
    </dgm:pt>
    <dgm:pt modelId="{5E55FAD9-AAE6-4D88-843A-DE2595C7CA5C}" type="parTrans" cxnId="{B61C29F2-F892-43DB-B20A-11EA0B99A623}">
      <dgm:prSet/>
      <dgm:spPr/>
      <dgm:t>
        <a:bodyPr/>
        <a:lstStyle/>
        <a:p>
          <a:endParaRPr lang="zh-CN" altLang="en-US"/>
        </a:p>
      </dgm:t>
    </dgm:pt>
    <dgm:pt modelId="{DA2B1FE4-6F3C-4804-BB93-111605EF9CBE}" type="sibTrans" cxnId="{B61C29F2-F892-43DB-B20A-11EA0B99A623}">
      <dgm:prSet/>
      <dgm:spPr/>
      <dgm:t>
        <a:bodyPr/>
        <a:lstStyle/>
        <a:p>
          <a:endParaRPr lang="zh-CN" altLang="en-US"/>
        </a:p>
      </dgm:t>
    </dgm:pt>
    <dgm:pt modelId="{434C8058-D03B-4608-8CB5-8BC824A4B1E1}">
      <dgm:prSet/>
      <dgm:spPr/>
      <dgm:t>
        <a:bodyPr/>
        <a:lstStyle/>
        <a:p>
          <a:pPr rtl="0"/>
          <a:r>
            <a:rPr lang="en-US" smtClean="0"/>
            <a:t>2016</a:t>
          </a:r>
          <a:endParaRPr lang="zh-CN"/>
        </a:p>
      </dgm:t>
    </dgm:pt>
    <dgm:pt modelId="{A3804A09-04EF-412E-8B00-EFC4CB13C338}" type="parTrans" cxnId="{6AA2A1E8-A155-464A-8358-84A51B5DDF25}">
      <dgm:prSet/>
      <dgm:spPr/>
      <dgm:t>
        <a:bodyPr/>
        <a:lstStyle/>
        <a:p>
          <a:endParaRPr lang="zh-CN" altLang="en-US"/>
        </a:p>
      </dgm:t>
    </dgm:pt>
    <dgm:pt modelId="{17654A1F-8A22-4112-A053-6885A590209C}" type="sibTrans" cxnId="{6AA2A1E8-A155-464A-8358-84A51B5DDF25}">
      <dgm:prSet/>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t>
        <a:bodyPr/>
        <a:lstStyle/>
        <a:p>
          <a:endParaRPr lang="zh-CN" altLang="en-US"/>
        </a:p>
      </dgm:t>
    </dgm:pt>
    <dgm:pt modelId="{F9824A7A-4F0C-4DBA-9968-B2FA6CF0C3A1}" type="pres">
      <dgm:prSet presAssocID="{41265DEA-10CF-42C0-ADBA-6E294658FFA1}" presName="comp" presStyleCnt="0"/>
      <dgm:spPr/>
      <dgm:t>
        <a:bodyPr/>
        <a:lstStyle/>
        <a:p>
          <a:endParaRPr lang="zh-CN" altLang="en-US"/>
        </a:p>
      </dgm:t>
    </dgm:pt>
    <dgm:pt modelId="{04FB5738-4B02-4D98-ADE7-636DE94BD7ED}" type="pres">
      <dgm:prSet presAssocID="{41265DEA-10CF-42C0-ADBA-6E294658FFA1}" presName="rect2" presStyleLbl="node1" presStyleIdx="0" presStyleCnt="2">
        <dgm:presLayoutVars>
          <dgm:bulletEnabled val="1"/>
        </dgm:presLayoutVars>
      </dgm:prSet>
      <dgm:spPr/>
      <dgm:t>
        <a:bodyPr/>
        <a:lstStyle/>
        <a:p>
          <a:endParaRPr lang="zh-CN" altLang="en-US"/>
        </a:p>
      </dgm:t>
    </dgm:pt>
    <dgm:pt modelId="{8A757072-4D53-4913-8AB3-2135C0C0AA4A}" type="pres">
      <dgm:prSet presAssocID="{41265DEA-10CF-42C0-ADBA-6E294658FFA1}" presName="rect1" presStyleLbl="lnNode1" presStyleIdx="0" presStyleCnt="2" custScaleX="7815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a:noFill/>
        </a:ln>
        <a:effectLst>
          <a:outerShdw blurRad="44450" dist="27940" dir="5400000" algn="ctr">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gm:spPr>
      <dgm:t>
        <a:bodyPr/>
        <a:lstStyle/>
        <a:p>
          <a:endParaRPr lang="zh-CN" altLang="en-US"/>
        </a:p>
      </dgm:t>
    </dgm:pt>
    <dgm:pt modelId="{AF590A93-A786-435C-9064-4E69E82CD851}" type="pres">
      <dgm:prSet presAssocID="{EA7A96E1-2212-4E33-975D-0B244568971A}" presName="sibTrans" presStyleCnt="0"/>
      <dgm:spPr/>
      <dgm:t>
        <a:bodyPr/>
        <a:lstStyle/>
        <a:p>
          <a:endParaRPr lang="zh-CN" altLang="en-US"/>
        </a:p>
      </dgm:t>
    </dgm:pt>
    <dgm:pt modelId="{C8DFB441-D8DB-46AD-B3EA-6DB83BCFDE38}" type="pres">
      <dgm:prSet presAssocID="{EC7E6864-BE67-4FD5-8915-3AD7352F395E}" presName="comp" presStyleCnt="0"/>
      <dgm:spPr/>
      <dgm:t>
        <a:bodyPr/>
        <a:lstStyle/>
        <a:p>
          <a:endParaRPr lang="zh-CN" altLang="en-US"/>
        </a:p>
      </dgm:t>
    </dgm:pt>
    <dgm:pt modelId="{5D574384-C148-40CE-BD76-F745C6D74BAB}" type="pres">
      <dgm:prSet presAssocID="{EC7E6864-BE67-4FD5-8915-3AD7352F395E}" presName="rect2" presStyleLbl="node1" presStyleIdx="1" presStyleCnt="2">
        <dgm:presLayoutVars>
          <dgm:bulletEnabled val="1"/>
        </dgm:presLayoutVars>
      </dgm:prSet>
      <dgm:spPr/>
      <dgm:t>
        <a:bodyPr/>
        <a:lstStyle/>
        <a:p>
          <a:endParaRPr lang="zh-CN" altLang="en-US"/>
        </a:p>
      </dgm:t>
    </dgm:pt>
    <dgm:pt modelId="{B04D9DAF-74E3-4633-AB2C-5DEAC69A399D}" type="pres">
      <dgm:prSet presAssocID="{EC7E6864-BE67-4FD5-8915-3AD7352F395E}" presName="rect1" presStyleLbl="lnNode1" presStyleIdx="1" presStyleCnt="2" custScaleX="70214"/>
      <dgm:spPr>
        <a:blipFill rotWithShape="1">
          <a:blip xmlns:r="http://schemas.openxmlformats.org/officeDocument/2006/relationships" r:embed="rId2"/>
          <a:stretch>
            <a:fillRect/>
          </a:stretch>
        </a:blipFill>
      </dgm:spPr>
      <dgm:t>
        <a:bodyPr/>
        <a:lstStyle/>
        <a:p>
          <a:endParaRPr lang="zh-CN" altLang="en-US"/>
        </a:p>
      </dgm:t>
    </dgm:pt>
  </dgm:ptLst>
  <dgm:cxnLst>
    <dgm:cxn modelId="{9111D288-551F-4F22-B151-FE69BCB88B93}" srcId="{41265DEA-10CF-42C0-ADBA-6E294658FFA1}" destId="{1EE638DC-241B-4747-B7B8-B3D5443507DE}" srcOrd="0" destOrd="0" parTransId="{1F9B8CE7-6CFA-4ACD-9A55-44E6AE30175B}" sibTransId="{B302661E-5E58-4F85-83D5-08FDDA4650F9}"/>
    <dgm:cxn modelId="{C7D7C35F-5B49-4FB5-8AED-CFFA675B84DE}" srcId="{41265DEA-10CF-42C0-ADBA-6E294658FFA1}" destId="{8B6003BD-563C-4ECA-9B97-99E7B34C4A31}" srcOrd="1" destOrd="0" parTransId="{A0767962-3C2F-454E-BE60-297F1FFFC622}" sibTransId="{00436F0D-8F85-43A8-BC2D-B164989BAFEF}"/>
    <dgm:cxn modelId="{97758F5A-1714-4837-A915-126759809739}" srcId="{026E1401-3C0E-4A9D-B033-391245F9C999}" destId="{41265DEA-10CF-42C0-ADBA-6E294658FFA1}" srcOrd="0" destOrd="0" parTransId="{D3F6BB9D-2DE1-4562-BC1B-796D7B437A09}" sibTransId="{EA7A96E1-2212-4E33-975D-0B244568971A}"/>
    <dgm:cxn modelId="{6AA2A1E8-A155-464A-8358-84A51B5DDF25}" srcId="{EC7E6864-BE67-4FD5-8915-3AD7352F395E}" destId="{434C8058-D03B-4608-8CB5-8BC824A4B1E1}" srcOrd="2" destOrd="0" parTransId="{A3804A09-04EF-412E-8B00-EFC4CB13C338}" sibTransId="{17654A1F-8A22-4112-A053-6885A590209C}"/>
    <dgm:cxn modelId="{7EECC8DA-9C41-4A2F-B696-A4BA985B5EC1}" type="presOf" srcId="{41265DEA-10CF-42C0-ADBA-6E294658FFA1}" destId="{04FB5738-4B02-4D98-ADE7-636DE94BD7ED}" srcOrd="0" destOrd="0" presId="urn:microsoft.com/office/officeart/2008/layout/AlternatingPictureBlocks"/>
    <dgm:cxn modelId="{96545917-DBA7-4293-AAF8-4A243EFF9203}" type="presOf" srcId="{024541A0-CBC9-4636-8A6F-6BE44371C423}" destId="{5D574384-C148-40CE-BD76-F745C6D74BAB}" srcOrd="0" destOrd="2" presId="urn:microsoft.com/office/officeart/2008/layout/AlternatingPictureBlocks"/>
    <dgm:cxn modelId="{68C3BBE3-9D60-4854-9599-9837A66766A1}" type="presOf" srcId="{152F26BF-41F9-4451-9181-B4803E3944F9}" destId="{04FB5738-4B02-4D98-ADE7-636DE94BD7ED}" srcOrd="0" destOrd="3" presId="urn:microsoft.com/office/officeart/2008/layout/AlternatingPictureBlocks"/>
    <dgm:cxn modelId="{429B252B-A0B9-45FE-9BA6-BC5F59F02EDA}" type="presOf" srcId="{1EE638DC-241B-4747-B7B8-B3D5443507DE}" destId="{04FB5738-4B02-4D98-ADE7-636DE94BD7ED}" srcOrd="0" destOrd="1" presId="urn:microsoft.com/office/officeart/2008/layout/AlternatingPictureBlocks"/>
    <dgm:cxn modelId="{E4077DAC-3B76-40B9-907E-67C6ECC12BD2}" type="presOf" srcId="{434C8058-D03B-4608-8CB5-8BC824A4B1E1}" destId="{5D574384-C148-40CE-BD76-F745C6D74BAB}" srcOrd="0" destOrd="3" presId="urn:microsoft.com/office/officeart/2008/layout/AlternatingPictureBlocks"/>
    <dgm:cxn modelId="{0027E33C-2E06-43E7-A7D5-AAEB34C64892}" type="presOf" srcId="{8B6003BD-563C-4ECA-9B97-99E7B34C4A31}" destId="{04FB5738-4B02-4D98-ADE7-636DE94BD7ED}" srcOrd="0" destOrd="2" presId="urn:microsoft.com/office/officeart/2008/layout/AlternatingPictureBlocks"/>
    <dgm:cxn modelId="{B61C29F2-F892-43DB-B20A-11EA0B99A623}" srcId="{EC7E6864-BE67-4FD5-8915-3AD7352F395E}" destId="{024541A0-CBC9-4636-8A6F-6BE44371C423}" srcOrd="1" destOrd="0" parTransId="{5E55FAD9-AAE6-4D88-843A-DE2595C7CA5C}" sibTransId="{DA2B1FE4-6F3C-4804-BB93-111605EF9CBE}"/>
    <dgm:cxn modelId="{697F0C2F-946D-483D-8D31-D1CE0EC38EA1}" srcId="{EC7E6864-BE67-4FD5-8915-3AD7352F395E}" destId="{06752CE7-F311-484C-8833-40EDDFF21212}" srcOrd="0" destOrd="0" parTransId="{3F54D527-F5B6-4F3C-8C27-CE790E4A8B1C}" sibTransId="{99417078-B941-4DF2-8434-8232F1C798B9}"/>
    <dgm:cxn modelId="{0B2A3D4F-BAA6-4322-B9BD-946FF7258AD5}" srcId="{026E1401-3C0E-4A9D-B033-391245F9C999}" destId="{EC7E6864-BE67-4FD5-8915-3AD7352F395E}" srcOrd="1" destOrd="0" parTransId="{1BF90824-0838-43F9-B169-EF369D31DEC7}" sibTransId="{071D2828-CE2F-4E17-B625-11761E417C1C}"/>
    <dgm:cxn modelId="{3969B051-8CB9-4551-BDCD-E0AEA26B98CE}" type="presOf" srcId="{EC7E6864-BE67-4FD5-8915-3AD7352F395E}" destId="{5D574384-C148-40CE-BD76-F745C6D74BAB}" srcOrd="0" destOrd="0" presId="urn:microsoft.com/office/officeart/2008/layout/AlternatingPictureBlocks"/>
    <dgm:cxn modelId="{38F16395-48AC-4722-8A8B-0C8C47CFFA70}" type="presOf" srcId="{06752CE7-F311-484C-8833-40EDDFF21212}" destId="{5D574384-C148-40CE-BD76-F745C6D74BAB}" srcOrd="0" destOrd="1" presId="urn:microsoft.com/office/officeart/2008/layout/AlternatingPictureBlocks"/>
    <dgm:cxn modelId="{FFFCE94C-C190-454A-842E-3C00584AEB26}" srcId="{41265DEA-10CF-42C0-ADBA-6E294658FFA1}" destId="{152F26BF-41F9-4451-9181-B4803E3944F9}" srcOrd="2" destOrd="0" parTransId="{AAFA3836-11A8-4287-8F26-1C61BAFDF9B1}" sibTransId="{774C774F-3390-4428-B680-FE02BC084DBF}"/>
    <dgm:cxn modelId="{FC92C971-32D3-4F33-BBD8-D4244ADD252C}" type="presOf" srcId="{026E1401-3C0E-4A9D-B033-391245F9C999}" destId="{5C2F9DA6-2706-4AB5-8991-EBA41BF61614}" srcOrd="0" destOrd="0" presId="urn:microsoft.com/office/officeart/2008/layout/AlternatingPictureBlocks"/>
    <dgm:cxn modelId="{E607D464-D2F7-4BF4-83D9-F4C9CC0A77F9}" type="presParOf" srcId="{5C2F9DA6-2706-4AB5-8991-EBA41BF61614}" destId="{F9824A7A-4F0C-4DBA-9968-B2FA6CF0C3A1}" srcOrd="0" destOrd="0" presId="urn:microsoft.com/office/officeart/2008/layout/AlternatingPictureBlocks"/>
    <dgm:cxn modelId="{B7B4FE8E-592C-4E75-A2A3-F24BCCEA9D29}" type="presParOf" srcId="{F9824A7A-4F0C-4DBA-9968-B2FA6CF0C3A1}" destId="{04FB5738-4B02-4D98-ADE7-636DE94BD7ED}" srcOrd="0" destOrd="0" presId="urn:microsoft.com/office/officeart/2008/layout/AlternatingPictureBlocks"/>
    <dgm:cxn modelId="{55A17ABA-542A-43BB-9AFA-98A85E6E416F}" type="presParOf" srcId="{F9824A7A-4F0C-4DBA-9968-B2FA6CF0C3A1}" destId="{8A757072-4D53-4913-8AB3-2135C0C0AA4A}" srcOrd="1" destOrd="0" presId="urn:microsoft.com/office/officeart/2008/layout/AlternatingPictureBlocks"/>
    <dgm:cxn modelId="{F2448B93-465E-4A55-B9FE-528FFC867E77}" type="presParOf" srcId="{5C2F9DA6-2706-4AB5-8991-EBA41BF61614}" destId="{AF590A93-A786-435C-9064-4E69E82CD851}" srcOrd="1" destOrd="0" presId="urn:microsoft.com/office/officeart/2008/layout/AlternatingPictureBlocks"/>
    <dgm:cxn modelId="{6C1D530B-EABF-4BF1-B9DF-08463AAE11A3}" type="presParOf" srcId="{5C2F9DA6-2706-4AB5-8991-EBA41BF61614}" destId="{C8DFB441-D8DB-46AD-B3EA-6DB83BCFDE38}" srcOrd="2" destOrd="0" presId="urn:microsoft.com/office/officeart/2008/layout/AlternatingPictureBlocks"/>
    <dgm:cxn modelId="{DBB6CD7E-3FD1-474B-B282-AB6BABD7EE43}" type="presParOf" srcId="{C8DFB441-D8DB-46AD-B3EA-6DB83BCFDE38}" destId="{5D574384-C148-40CE-BD76-F745C6D74BAB}" srcOrd="0" destOrd="0" presId="urn:microsoft.com/office/officeart/2008/layout/AlternatingPictureBlocks"/>
    <dgm:cxn modelId="{F7B912B6-2DB7-425B-B6E1-DABE7EBAB957}" type="presParOf" srcId="{C8DFB441-D8DB-46AD-B3EA-6DB83BCFDE38}" destId="{B04D9DAF-74E3-4633-AB2C-5DEAC69A399D}" srcOrd="1" destOrd="0" presId="urn:microsoft.com/office/officeart/2008/layout/AlternatingPictureBlock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7A4BF936-4EBB-4E29-8AC0-D6460DAB11BA}" type="doc">
      <dgm:prSet loTypeId="urn:microsoft.com/office/officeart/2005/8/layout/vList2" loCatId="list" qsTypeId="urn:microsoft.com/office/officeart/2005/8/quickstyle/simple5" qsCatId="simple" csTypeId="urn:microsoft.com/office/officeart/2005/8/colors/accent1_2" csCatId="accent1"/>
      <dgm:spPr/>
      <dgm:t>
        <a:bodyPr/>
        <a:lstStyle/>
        <a:p>
          <a:endParaRPr lang="zh-CN" altLang="en-US"/>
        </a:p>
      </dgm:t>
    </dgm:pt>
    <dgm:pt modelId="{54843A8E-A8BC-4D4D-9089-248CC602F68E}">
      <dgm:prSet/>
      <dgm:spPr/>
      <dgm:t>
        <a:bodyPr/>
        <a:lstStyle/>
        <a:p>
          <a:pPr rtl="0"/>
          <a:r>
            <a:rPr lang="zh-CN" dirty="0" smtClean="0"/>
            <a:t>练习：</a:t>
          </a:r>
          <a:r>
            <a:rPr lang="en-US" dirty="0" smtClean="0"/>
            <a:t>ggplot2 </a:t>
          </a:r>
          <a:endParaRPr lang="zh-CN" dirty="0"/>
        </a:p>
      </dgm:t>
    </dgm:pt>
    <dgm:pt modelId="{62678704-FCFD-4D6E-AB20-56A66D932745}" type="parTrans" cxnId="{F20D66A4-65EC-400E-813A-7B92A8558735}">
      <dgm:prSet/>
      <dgm:spPr/>
      <dgm:t>
        <a:bodyPr/>
        <a:lstStyle/>
        <a:p>
          <a:endParaRPr lang="zh-CN" altLang="en-US"/>
        </a:p>
      </dgm:t>
    </dgm:pt>
    <dgm:pt modelId="{B5AB7E79-A551-416E-94C5-8520D9C8AA2F}" type="sibTrans" cxnId="{F20D66A4-65EC-400E-813A-7B92A8558735}">
      <dgm:prSet/>
      <dgm:spPr/>
      <dgm:t>
        <a:bodyPr/>
        <a:lstStyle/>
        <a:p>
          <a:endParaRPr lang="zh-CN" altLang="en-US"/>
        </a:p>
      </dgm:t>
    </dgm:pt>
    <dgm:pt modelId="{EB4953E8-7C75-4182-9912-1A4429BB7D49}" type="pres">
      <dgm:prSet presAssocID="{7A4BF936-4EBB-4E29-8AC0-D6460DAB11BA}" presName="linear" presStyleCnt="0">
        <dgm:presLayoutVars>
          <dgm:animLvl val="lvl"/>
          <dgm:resizeHandles val="exact"/>
        </dgm:presLayoutVars>
      </dgm:prSet>
      <dgm:spPr/>
      <dgm:t>
        <a:bodyPr/>
        <a:lstStyle/>
        <a:p>
          <a:endParaRPr lang="zh-CN" altLang="en-US"/>
        </a:p>
      </dgm:t>
    </dgm:pt>
    <dgm:pt modelId="{3D0DA130-21DB-4C30-9100-97AF34597EE0}" type="pres">
      <dgm:prSet presAssocID="{54843A8E-A8BC-4D4D-9089-248CC602F68E}" presName="parentText" presStyleLbl="node1" presStyleIdx="0" presStyleCnt="1">
        <dgm:presLayoutVars>
          <dgm:chMax val="0"/>
          <dgm:bulletEnabled val="1"/>
        </dgm:presLayoutVars>
      </dgm:prSet>
      <dgm:spPr/>
      <dgm:t>
        <a:bodyPr/>
        <a:lstStyle/>
        <a:p>
          <a:endParaRPr lang="zh-CN" altLang="en-US"/>
        </a:p>
      </dgm:t>
    </dgm:pt>
  </dgm:ptLst>
  <dgm:cxnLst>
    <dgm:cxn modelId="{F20D66A4-65EC-400E-813A-7B92A8558735}" srcId="{7A4BF936-4EBB-4E29-8AC0-D6460DAB11BA}" destId="{54843A8E-A8BC-4D4D-9089-248CC602F68E}" srcOrd="0" destOrd="0" parTransId="{62678704-FCFD-4D6E-AB20-56A66D932745}" sibTransId="{B5AB7E79-A551-416E-94C5-8520D9C8AA2F}"/>
    <dgm:cxn modelId="{5821AA85-28AC-425F-ACF9-1B5A0F94260D}" type="presOf" srcId="{7A4BF936-4EBB-4E29-8AC0-D6460DAB11BA}" destId="{EB4953E8-7C75-4182-9912-1A4429BB7D49}" srcOrd="0" destOrd="0" presId="urn:microsoft.com/office/officeart/2005/8/layout/vList2"/>
    <dgm:cxn modelId="{952DBBE2-7440-4804-85A4-C95CE8B5503D}" type="presOf" srcId="{54843A8E-A8BC-4D4D-9089-248CC602F68E}" destId="{3D0DA130-21DB-4C30-9100-97AF34597EE0}" srcOrd="0" destOrd="0" presId="urn:microsoft.com/office/officeart/2005/8/layout/vList2"/>
    <dgm:cxn modelId="{B96BBC97-E407-416F-AA9C-04C984C652E9}" type="presParOf" srcId="{EB4953E8-7C75-4182-9912-1A4429BB7D49}" destId="{3D0DA130-21DB-4C30-9100-97AF34597EE0}"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1" qsCatId="simple" csTypeId="urn:microsoft.com/office/officeart/2005/8/colors/colorful5" csCatId="colorful" phldr="1"/>
      <dgm:spPr/>
      <dgm:t>
        <a:bodyPr/>
        <a:lstStyle/>
        <a:p>
          <a:endParaRPr lang="zh-CN" altLang="en-US"/>
        </a:p>
      </dgm:t>
    </dgm:pt>
    <dgm:pt modelId="{41265DEA-10CF-42C0-ADBA-6E294658FFA1}">
      <dgm:prSet/>
      <dgm:spPr/>
      <dgm:t>
        <a:bodyPr/>
        <a:lstStyle/>
        <a:p>
          <a:pPr rtl="0"/>
          <a:r>
            <a:rPr lang="zh-CN" dirty="0" smtClean="0"/>
            <a:t>数据科学理论与实践</a:t>
          </a:r>
          <a:endParaRPr lang="zh-CN" dirty="0"/>
        </a:p>
      </dgm:t>
    </dgm:pt>
    <dgm:pt modelId="{D3F6BB9D-2DE1-4562-BC1B-796D7B437A09}" type="parTrans" cxnId="{97758F5A-1714-4837-A915-126759809739}">
      <dgm:prSet/>
      <dgm:spPr/>
      <dgm:t>
        <a:bodyPr/>
        <a:lstStyle/>
        <a:p>
          <a:endParaRPr lang="zh-CN" altLang="en-US"/>
        </a:p>
      </dgm:t>
    </dgm:pt>
    <dgm:pt modelId="{EA7A96E1-2212-4E33-975D-0B244568971A}" type="sibTrans" cxnId="{97758F5A-1714-4837-A915-126759809739}">
      <dgm:prSet/>
      <dgm:spPr/>
      <dgm:t>
        <a:bodyPr/>
        <a:lstStyle/>
        <a:p>
          <a:endParaRPr lang="zh-CN" altLang="en-US"/>
        </a:p>
      </dgm:t>
    </dgm:pt>
    <dgm:pt modelId="{1EE638DC-241B-4747-B7B8-B3D5443507DE}">
      <dgm:prSet/>
      <dgm:spPr/>
      <dgm:t>
        <a:bodyPr/>
        <a:lstStyle/>
        <a:p>
          <a:pPr rtl="0"/>
          <a:r>
            <a:rPr lang="zh-CN" dirty="0" smtClean="0"/>
            <a:t>朝乐门</a:t>
          </a:r>
          <a:endParaRPr lang="zh-CN" dirty="0"/>
        </a:p>
      </dgm:t>
    </dgm:pt>
    <dgm:pt modelId="{1F9B8CE7-6CFA-4ACD-9A55-44E6AE30175B}" type="parTrans" cxnId="{9111D288-551F-4F22-B151-FE69BCB88B93}">
      <dgm:prSet/>
      <dgm:spPr/>
      <dgm:t>
        <a:bodyPr/>
        <a:lstStyle/>
        <a:p>
          <a:endParaRPr lang="zh-CN" altLang="en-US"/>
        </a:p>
      </dgm:t>
    </dgm:pt>
    <dgm:pt modelId="{B302661E-5E58-4F85-83D5-08FDDA4650F9}" type="sibTrans" cxnId="{9111D288-551F-4F22-B151-FE69BCB88B93}">
      <dgm:prSet/>
      <dgm:spPr/>
      <dgm:t>
        <a:bodyPr/>
        <a:lstStyle/>
        <a:p>
          <a:endParaRPr lang="zh-CN" altLang="en-US"/>
        </a:p>
      </dgm:t>
    </dgm:pt>
    <dgm:pt modelId="{8B6003BD-563C-4ECA-9B97-99E7B34C4A31}">
      <dgm:prSet/>
      <dgm:spPr/>
      <dgm:t>
        <a:bodyPr/>
        <a:lstStyle/>
        <a:p>
          <a:pPr rtl="0"/>
          <a:r>
            <a:rPr lang="zh-CN" smtClean="0"/>
            <a:t>清华大学出版社</a:t>
          </a:r>
          <a:endParaRPr lang="zh-CN"/>
        </a:p>
      </dgm:t>
    </dgm:pt>
    <dgm:pt modelId="{A0767962-3C2F-454E-BE60-297F1FFFC622}" type="parTrans" cxnId="{C7D7C35F-5B49-4FB5-8AED-CFFA675B84DE}">
      <dgm:prSet/>
      <dgm:spPr/>
      <dgm:t>
        <a:bodyPr/>
        <a:lstStyle/>
        <a:p>
          <a:endParaRPr lang="zh-CN" altLang="en-US"/>
        </a:p>
      </dgm:t>
    </dgm:pt>
    <dgm:pt modelId="{00436F0D-8F85-43A8-BC2D-B164989BAFEF}" type="sibTrans" cxnId="{C7D7C35F-5B49-4FB5-8AED-CFFA675B84DE}">
      <dgm:prSet/>
      <dgm:spPr/>
      <dgm:t>
        <a:bodyPr/>
        <a:lstStyle/>
        <a:p>
          <a:endParaRPr lang="zh-CN" altLang="en-US"/>
        </a:p>
      </dgm:t>
    </dgm:pt>
    <dgm:pt modelId="{152F26BF-41F9-4451-9181-B4803E3944F9}">
      <dgm:prSet/>
      <dgm:spPr/>
      <dgm:t>
        <a:bodyPr/>
        <a:lstStyle/>
        <a:p>
          <a:pPr rtl="0"/>
          <a:r>
            <a:rPr lang="en-US" smtClean="0"/>
            <a:t>2017</a:t>
          </a:r>
          <a:endParaRPr lang="zh-CN"/>
        </a:p>
      </dgm:t>
    </dgm:pt>
    <dgm:pt modelId="{AAFA3836-11A8-4287-8F26-1C61BAFDF9B1}" type="parTrans" cxnId="{FFFCE94C-C190-454A-842E-3C00584AEB26}">
      <dgm:prSet/>
      <dgm:spPr/>
      <dgm:t>
        <a:bodyPr/>
        <a:lstStyle/>
        <a:p>
          <a:endParaRPr lang="zh-CN" altLang="en-US"/>
        </a:p>
      </dgm:t>
    </dgm:pt>
    <dgm:pt modelId="{774C774F-3390-4428-B680-FE02BC084DBF}" type="sibTrans" cxnId="{FFFCE94C-C190-454A-842E-3C00584AEB26}">
      <dgm:prSet/>
      <dgm:spPr/>
      <dgm:t>
        <a:bodyPr/>
        <a:lstStyle/>
        <a:p>
          <a:endParaRPr lang="zh-CN" altLang="en-US"/>
        </a:p>
      </dgm:t>
    </dgm:pt>
    <dgm:pt modelId="{EC7E6864-BE67-4FD5-8915-3AD7352F395E}">
      <dgm:prSet/>
      <dgm:spPr/>
      <dgm:t>
        <a:bodyPr/>
        <a:lstStyle/>
        <a:p>
          <a:pPr rtl="0"/>
          <a:r>
            <a:rPr lang="zh-CN" dirty="0" smtClean="0"/>
            <a:t>数据科学</a:t>
          </a:r>
          <a:endParaRPr lang="zh-CN" dirty="0"/>
        </a:p>
      </dgm:t>
    </dgm:pt>
    <dgm:pt modelId="{1BF90824-0838-43F9-B169-EF369D31DEC7}" type="parTrans" cxnId="{0B2A3D4F-BAA6-4322-B9BD-946FF7258AD5}">
      <dgm:prSet/>
      <dgm:spPr/>
      <dgm:t>
        <a:bodyPr/>
        <a:lstStyle/>
        <a:p>
          <a:endParaRPr lang="zh-CN" altLang="en-US"/>
        </a:p>
      </dgm:t>
    </dgm:pt>
    <dgm:pt modelId="{071D2828-CE2F-4E17-B625-11761E417C1C}" type="sibTrans" cxnId="{0B2A3D4F-BAA6-4322-B9BD-946FF7258AD5}">
      <dgm:prSet/>
      <dgm:spPr/>
      <dgm:t>
        <a:bodyPr/>
        <a:lstStyle/>
        <a:p>
          <a:endParaRPr lang="zh-CN" altLang="en-US"/>
        </a:p>
      </dgm:t>
    </dgm:pt>
    <dgm:pt modelId="{06752CE7-F311-484C-8833-40EDDFF21212}">
      <dgm:prSet/>
      <dgm:spPr/>
      <dgm:t>
        <a:bodyPr/>
        <a:lstStyle/>
        <a:p>
          <a:pPr rtl="0"/>
          <a:r>
            <a:rPr lang="zh-CN" smtClean="0"/>
            <a:t>朝乐门</a:t>
          </a:r>
          <a:endParaRPr lang="zh-CN"/>
        </a:p>
      </dgm:t>
    </dgm:pt>
    <dgm:pt modelId="{3F54D527-F5B6-4F3C-8C27-CE790E4A8B1C}" type="parTrans" cxnId="{697F0C2F-946D-483D-8D31-D1CE0EC38EA1}">
      <dgm:prSet/>
      <dgm:spPr/>
      <dgm:t>
        <a:bodyPr/>
        <a:lstStyle/>
        <a:p>
          <a:endParaRPr lang="zh-CN" altLang="en-US"/>
        </a:p>
      </dgm:t>
    </dgm:pt>
    <dgm:pt modelId="{99417078-B941-4DF2-8434-8232F1C798B9}" type="sibTrans" cxnId="{697F0C2F-946D-483D-8D31-D1CE0EC38EA1}">
      <dgm:prSet/>
      <dgm:spPr/>
      <dgm:t>
        <a:bodyPr/>
        <a:lstStyle/>
        <a:p>
          <a:endParaRPr lang="zh-CN" altLang="en-US"/>
        </a:p>
      </dgm:t>
    </dgm:pt>
    <dgm:pt modelId="{024541A0-CBC9-4636-8A6F-6BE44371C423}">
      <dgm:prSet/>
      <dgm:spPr/>
      <dgm:t>
        <a:bodyPr/>
        <a:lstStyle/>
        <a:p>
          <a:pPr rtl="0"/>
          <a:r>
            <a:rPr lang="zh-CN" smtClean="0"/>
            <a:t>清华大学出版社</a:t>
          </a:r>
          <a:endParaRPr lang="zh-CN"/>
        </a:p>
      </dgm:t>
    </dgm:pt>
    <dgm:pt modelId="{5E55FAD9-AAE6-4D88-843A-DE2595C7CA5C}" type="parTrans" cxnId="{B61C29F2-F892-43DB-B20A-11EA0B99A623}">
      <dgm:prSet/>
      <dgm:spPr/>
      <dgm:t>
        <a:bodyPr/>
        <a:lstStyle/>
        <a:p>
          <a:endParaRPr lang="zh-CN" altLang="en-US"/>
        </a:p>
      </dgm:t>
    </dgm:pt>
    <dgm:pt modelId="{DA2B1FE4-6F3C-4804-BB93-111605EF9CBE}" type="sibTrans" cxnId="{B61C29F2-F892-43DB-B20A-11EA0B99A623}">
      <dgm:prSet/>
      <dgm:spPr/>
      <dgm:t>
        <a:bodyPr/>
        <a:lstStyle/>
        <a:p>
          <a:endParaRPr lang="zh-CN" altLang="en-US"/>
        </a:p>
      </dgm:t>
    </dgm:pt>
    <dgm:pt modelId="{434C8058-D03B-4608-8CB5-8BC824A4B1E1}">
      <dgm:prSet/>
      <dgm:spPr/>
      <dgm:t>
        <a:bodyPr/>
        <a:lstStyle/>
        <a:p>
          <a:pPr rtl="0"/>
          <a:r>
            <a:rPr lang="en-US" smtClean="0"/>
            <a:t>2016</a:t>
          </a:r>
          <a:endParaRPr lang="zh-CN"/>
        </a:p>
      </dgm:t>
    </dgm:pt>
    <dgm:pt modelId="{A3804A09-04EF-412E-8B00-EFC4CB13C338}" type="parTrans" cxnId="{6AA2A1E8-A155-464A-8358-84A51B5DDF25}">
      <dgm:prSet/>
      <dgm:spPr/>
      <dgm:t>
        <a:bodyPr/>
        <a:lstStyle/>
        <a:p>
          <a:endParaRPr lang="zh-CN" altLang="en-US"/>
        </a:p>
      </dgm:t>
    </dgm:pt>
    <dgm:pt modelId="{17654A1F-8A22-4112-A053-6885A590209C}" type="sibTrans" cxnId="{6AA2A1E8-A155-464A-8358-84A51B5DDF25}">
      <dgm:prSet/>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t>
        <a:bodyPr/>
        <a:lstStyle/>
        <a:p>
          <a:endParaRPr lang="zh-CN" altLang="en-US"/>
        </a:p>
      </dgm:t>
    </dgm:pt>
    <dgm:pt modelId="{F9824A7A-4F0C-4DBA-9968-B2FA6CF0C3A1}" type="pres">
      <dgm:prSet presAssocID="{41265DEA-10CF-42C0-ADBA-6E294658FFA1}" presName="comp" presStyleCnt="0"/>
      <dgm:spPr/>
      <dgm:t>
        <a:bodyPr/>
        <a:lstStyle/>
        <a:p>
          <a:endParaRPr lang="zh-CN" altLang="en-US"/>
        </a:p>
      </dgm:t>
    </dgm:pt>
    <dgm:pt modelId="{04FB5738-4B02-4D98-ADE7-636DE94BD7ED}" type="pres">
      <dgm:prSet presAssocID="{41265DEA-10CF-42C0-ADBA-6E294658FFA1}" presName="rect2" presStyleLbl="node1" presStyleIdx="0" presStyleCnt="2">
        <dgm:presLayoutVars>
          <dgm:bulletEnabled val="1"/>
        </dgm:presLayoutVars>
      </dgm:prSet>
      <dgm:spPr/>
      <dgm:t>
        <a:bodyPr/>
        <a:lstStyle/>
        <a:p>
          <a:endParaRPr lang="zh-CN" altLang="en-US"/>
        </a:p>
      </dgm:t>
    </dgm:pt>
    <dgm:pt modelId="{8A757072-4D53-4913-8AB3-2135C0C0AA4A}" type="pres">
      <dgm:prSet presAssocID="{41265DEA-10CF-42C0-ADBA-6E294658FFA1}" presName="rect1" presStyleLbl="lnNode1" presStyleIdx="0" presStyleCnt="2" custScaleX="7815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a:noFill/>
        </a:ln>
        <a:effectLst>
          <a:outerShdw blurRad="44450" dist="27940" dir="5400000" algn="ctr">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gm:spPr>
      <dgm:t>
        <a:bodyPr/>
        <a:lstStyle/>
        <a:p>
          <a:endParaRPr lang="zh-CN" altLang="en-US"/>
        </a:p>
      </dgm:t>
    </dgm:pt>
    <dgm:pt modelId="{AF590A93-A786-435C-9064-4E69E82CD851}" type="pres">
      <dgm:prSet presAssocID="{EA7A96E1-2212-4E33-975D-0B244568971A}" presName="sibTrans" presStyleCnt="0"/>
      <dgm:spPr/>
      <dgm:t>
        <a:bodyPr/>
        <a:lstStyle/>
        <a:p>
          <a:endParaRPr lang="zh-CN" altLang="en-US"/>
        </a:p>
      </dgm:t>
    </dgm:pt>
    <dgm:pt modelId="{C8DFB441-D8DB-46AD-B3EA-6DB83BCFDE38}" type="pres">
      <dgm:prSet presAssocID="{EC7E6864-BE67-4FD5-8915-3AD7352F395E}" presName="comp" presStyleCnt="0"/>
      <dgm:spPr/>
      <dgm:t>
        <a:bodyPr/>
        <a:lstStyle/>
        <a:p>
          <a:endParaRPr lang="zh-CN" altLang="en-US"/>
        </a:p>
      </dgm:t>
    </dgm:pt>
    <dgm:pt modelId="{5D574384-C148-40CE-BD76-F745C6D74BAB}" type="pres">
      <dgm:prSet presAssocID="{EC7E6864-BE67-4FD5-8915-3AD7352F395E}" presName="rect2" presStyleLbl="node1" presStyleIdx="1" presStyleCnt="2">
        <dgm:presLayoutVars>
          <dgm:bulletEnabled val="1"/>
        </dgm:presLayoutVars>
      </dgm:prSet>
      <dgm:spPr/>
      <dgm:t>
        <a:bodyPr/>
        <a:lstStyle/>
        <a:p>
          <a:endParaRPr lang="zh-CN" altLang="en-US"/>
        </a:p>
      </dgm:t>
    </dgm:pt>
    <dgm:pt modelId="{B04D9DAF-74E3-4633-AB2C-5DEAC69A399D}" type="pres">
      <dgm:prSet presAssocID="{EC7E6864-BE67-4FD5-8915-3AD7352F395E}" presName="rect1" presStyleLbl="lnNode1" presStyleIdx="1" presStyleCnt="2" custScaleX="70214"/>
      <dgm:spPr>
        <a:blipFill rotWithShape="1">
          <a:blip xmlns:r="http://schemas.openxmlformats.org/officeDocument/2006/relationships" r:embed="rId2"/>
          <a:stretch>
            <a:fillRect/>
          </a:stretch>
        </a:blipFill>
      </dgm:spPr>
      <dgm:t>
        <a:bodyPr/>
        <a:lstStyle/>
        <a:p>
          <a:endParaRPr lang="zh-CN" altLang="en-US"/>
        </a:p>
      </dgm:t>
    </dgm:pt>
  </dgm:ptLst>
  <dgm:cxnLst>
    <dgm:cxn modelId="{9111D288-551F-4F22-B151-FE69BCB88B93}" srcId="{41265DEA-10CF-42C0-ADBA-6E294658FFA1}" destId="{1EE638DC-241B-4747-B7B8-B3D5443507DE}" srcOrd="0" destOrd="0" parTransId="{1F9B8CE7-6CFA-4ACD-9A55-44E6AE30175B}" sibTransId="{B302661E-5E58-4F85-83D5-08FDDA4650F9}"/>
    <dgm:cxn modelId="{C7D7C35F-5B49-4FB5-8AED-CFFA675B84DE}" srcId="{41265DEA-10CF-42C0-ADBA-6E294658FFA1}" destId="{8B6003BD-563C-4ECA-9B97-99E7B34C4A31}" srcOrd="1" destOrd="0" parTransId="{A0767962-3C2F-454E-BE60-297F1FFFC622}" sibTransId="{00436F0D-8F85-43A8-BC2D-B164989BAFEF}"/>
    <dgm:cxn modelId="{97758F5A-1714-4837-A915-126759809739}" srcId="{026E1401-3C0E-4A9D-B033-391245F9C999}" destId="{41265DEA-10CF-42C0-ADBA-6E294658FFA1}" srcOrd="0" destOrd="0" parTransId="{D3F6BB9D-2DE1-4562-BC1B-796D7B437A09}" sibTransId="{EA7A96E1-2212-4E33-975D-0B244568971A}"/>
    <dgm:cxn modelId="{6AA2A1E8-A155-464A-8358-84A51B5DDF25}" srcId="{EC7E6864-BE67-4FD5-8915-3AD7352F395E}" destId="{434C8058-D03B-4608-8CB5-8BC824A4B1E1}" srcOrd="2" destOrd="0" parTransId="{A3804A09-04EF-412E-8B00-EFC4CB13C338}" sibTransId="{17654A1F-8A22-4112-A053-6885A590209C}"/>
    <dgm:cxn modelId="{7EECC8DA-9C41-4A2F-B696-A4BA985B5EC1}" type="presOf" srcId="{41265DEA-10CF-42C0-ADBA-6E294658FFA1}" destId="{04FB5738-4B02-4D98-ADE7-636DE94BD7ED}" srcOrd="0" destOrd="0" presId="urn:microsoft.com/office/officeart/2008/layout/AlternatingPictureBlocks"/>
    <dgm:cxn modelId="{96545917-DBA7-4293-AAF8-4A243EFF9203}" type="presOf" srcId="{024541A0-CBC9-4636-8A6F-6BE44371C423}" destId="{5D574384-C148-40CE-BD76-F745C6D74BAB}" srcOrd="0" destOrd="2" presId="urn:microsoft.com/office/officeart/2008/layout/AlternatingPictureBlocks"/>
    <dgm:cxn modelId="{68C3BBE3-9D60-4854-9599-9837A66766A1}" type="presOf" srcId="{152F26BF-41F9-4451-9181-B4803E3944F9}" destId="{04FB5738-4B02-4D98-ADE7-636DE94BD7ED}" srcOrd="0" destOrd="3" presId="urn:microsoft.com/office/officeart/2008/layout/AlternatingPictureBlocks"/>
    <dgm:cxn modelId="{429B252B-A0B9-45FE-9BA6-BC5F59F02EDA}" type="presOf" srcId="{1EE638DC-241B-4747-B7B8-B3D5443507DE}" destId="{04FB5738-4B02-4D98-ADE7-636DE94BD7ED}" srcOrd="0" destOrd="1" presId="urn:microsoft.com/office/officeart/2008/layout/AlternatingPictureBlocks"/>
    <dgm:cxn modelId="{E4077DAC-3B76-40B9-907E-67C6ECC12BD2}" type="presOf" srcId="{434C8058-D03B-4608-8CB5-8BC824A4B1E1}" destId="{5D574384-C148-40CE-BD76-F745C6D74BAB}" srcOrd="0" destOrd="3" presId="urn:microsoft.com/office/officeart/2008/layout/AlternatingPictureBlocks"/>
    <dgm:cxn modelId="{0027E33C-2E06-43E7-A7D5-AAEB34C64892}" type="presOf" srcId="{8B6003BD-563C-4ECA-9B97-99E7B34C4A31}" destId="{04FB5738-4B02-4D98-ADE7-636DE94BD7ED}" srcOrd="0" destOrd="2" presId="urn:microsoft.com/office/officeart/2008/layout/AlternatingPictureBlocks"/>
    <dgm:cxn modelId="{B61C29F2-F892-43DB-B20A-11EA0B99A623}" srcId="{EC7E6864-BE67-4FD5-8915-3AD7352F395E}" destId="{024541A0-CBC9-4636-8A6F-6BE44371C423}" srcOrd="1" destOrd="0" parTransId="{5E55FAD9-AAE6-4D88-843A-DE2595C7CA5C}" sibTransId="{DA2B1FE4-6F3C-4804-BB93-111605EF9CBE}"/>
    <dgm:cxn modelId="{697F0C2F-946D-483D-8D31-D1CE0EC38EA1}" srcId="{EC7E6864-BE67-4FD5-8915-3AD7352F395E}" destId="{06752CE7-F311-484C-8833-40EDDFF21212}" srcOrd="0" destOrd="0" parTransId="{3F54D527-F5B6-4F3C-8C27-CE790E4A8B1C}" sibTransId="{99417078-B941-4DF2-8434-8232F1C798B9}"/>
    <dgm:cxn modelId="{0B2A3D4F-BAA6-4322-B9BD-946FF7258AD5}" srcId="{026E1401-3C0E-4A9D-B033-391245F9C999}" destId="{EC7E6864-BE67-4FD5-8915-3AD7352F395E}" srcOrd="1" destOrd="0" parTransId="{1BF90824-0838-43F9-B169-EF369D31DEC7}" sibTransId="{071D2828-CE2F-4E17-B625-11761E417C1C}"/>
    <dgm:cxn modelId="{3969B051-8CB9-4551-BDCD-E0AEA26B98CE}" type="presOf" srcId="{EC7E6864-BE67-4FD5-8915-3AD7352F395E}" destId="{5D574384-C148-40CE-BD76-F745C6D74BAB}" srcOrd="0" destOrd="0" presId="urn:microsoft.com/office/officeart/2008/layout/AlternatingPictureBlocks"/>
    <dgm:cxn modelId="{38F16395-48AC-4722-8A8B-0C8C47CFFA70}" type="presOf" srcId="{06752CE7-F311-484C-8833-40EDDFF21212}" destId="{5D574384-C148-40CE-BD76-F745C6D74BAB}" srcOrd="0" destOrd="1" presId="urn:microsoft.com/office/officeart/2008/layout/AlternatingPictureBlocks"/>
    <dgm:cxn modelId="{FFFCE94C-C190-454A-842E-3C00584AEB26}" srcId="{41265DEA-10CF-42C0-ADBA-6E294658FFA1}" destId="{152F26BF-41F9-4451-9181-B4803E3944F9}" srcOrd="2" destOrd="0" parTransId="{AAFA3836-11A8-4287-8F26-1C61BAFDF9B1}" sibTransId="{774C774F-3390-4428-B680-FE02BC084DBF}"/>
    <dgm:cxn modelId="{FC92C971-32D3-4F33-BBD8-D4244ADD252C}" type="presOf" srcId="{026E1401-3C0E-4A9D-B033-391245F9C999}" destId="{5C2F9DA6-2706-4AB5-8991-EBA41BF61614}" srcOrd="0" destOrd="0" presId="urn:microsoft.com/office/officeart/2008/layout/AlternatingPictureBlocks"/>
    <dgm:cxn modelId="{E607D464-D2F7-4BF4-83D9-F4C9CC0A77F9}" type="presParOf" srcId="{5C2F9DA6-2706-4AB5-8991-EBA41BF61614}" destId="{F9824A7A-4F0C-4DBA-9968-B2FA6CF0C3A1}" srcOrd="0" destOrd="0" presId="urn:microsoft.com/office/officeart/2008/layout/AlternatingPictureBlocks"/>
    <dgm:cxn modelId="{B7B4FE8E-592C-4E75-A2A3-F24BCCEA9D29}" type="presParOf" srcId="{F9824A7A-4F0C-4DBA-9968-B2FA6CF0C3A1}" destId="{04FB5738-4B02-4D98-ADE7-636DE94BD7ED}" srcOrd="0" destOrd="0" presId="urn:microsoft.com/office/officeart/2008/layout/AlternatingPictureBlocks"/>
    <dgm:cxn modelId="{55A17ABA-542A-43BB-9AFA-98A85E6E416F}" type="presParOf" srcId="{F9824A7A-4F0C-4DBA-9968-B2FA6CF0C3A1}" destId="{8A757072-4D53-4913-8AB3-2135C0C0AA4A}" srcOrd="1" destOrd="0" presId="urn:microsoft.com/office/officeart/2008/layout/AlternatingPictureBlocks"/>
    <dgm:cxn modelId="{F2448B93-465E-4A55-B9FE-528FFC867E77}" type="presParOf" srcId="{5C2F9DA6-2706-4AB5-8991-EBA41BF61614}" destId="{AF590A93-A786-435C-9064-4E69E82CD851}" srcOrd="1" destOrd="0" presId="urn:microsoft.com/office/officeart/2008/layout/AlternatingPictureBlocks"/>
    <dgm:cxn modelId="{6C1D530B-EABF-4BF1-B9DF-08463AAE11A3}" type="presParOf" srcId="{5C2F9DA6-2706-4AB5-8991-EBA41BF61614}" destId="{C8DFB441-D8DB-46AD-B3EA-6DB83BCFDE38}" srcOrd="2" destOrd="0" presId="urn:microsoft.com/office/officeart/2008/layout/AlternatingPictureBlocks"/>
    <dgm:cxn modelId="{DBB6CD7E-3FD1-474B-B282-AB6BABD7EE43}" type="presParOf" srcId="{C8DFB441-D8DB-46AD-B3EA-6DB83BCFDE38}" destId="{5D574384-C148-40CE-BD76-F745C6D74BAB}" srcOrd="0" destOrd="0" presId="urn:microsoft.com/office/officeart/2008/layout/AlternatingPictureBlocks"/>
    <dgm:cxn modelId="{F7B912B6-2DB7-425B-B6E1-DABE7EBAB957}" type="presParOf" srcId="{C8DFB441-D8DB-46AD-B3EA-6DB83BCFDE38}" destId="{B04D9DAF-74E3-4633-AB2C-5DEAC69A399D}" srcOrd="1" destOrd="0" presId="urn:microsoft.com/office/officeart/2008/layout/AlternatingPictureBlock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1" qsCatId="simple" csTypeId="urn:microsoft.com/office/officeart/2005/8/colors/colorful5" csCatId="colorful" phldr="1"/>
      <dgm:spPr/>
      <dgm:t>
        <a:bodyPr/>
        <a:lstStyle/>
        <a:p>
          <a:endParaRPr lang="zh-CN" altLang="en-US"/>
        </a:p>
      </dgm:t>
    </dgm:pt>
    <dgm:pt modelId="{41265DEA-10CF-42C0-ADBA-6E294658FFA1}">
      <dgm:prSet/>
      <dgm:spPr/>
      <dgm:t>
        <a:bodyPr/>
        <a:lstStyle/>
        <a:p>
          <a:pPr rtl="0"/>
          <a:r>
            <a:rPr lang="zh-CN" dirty="0" smtClean="0"/>
            <a:t>数据科学理论与实践</a:t>
          </a:r>
          <a:endParaRPr lang="zh-CN" dirty="0"/>
        </a:p>
      </dgm:t>
    </dgm:pt>
    <dgm:pt modelId="{D3F6BB9D-2DE1-4562-BC1B-796D7B437A09}" type="parTrans" cxnId="{97758F5A-1714-4837-A915-126759809739}">
      <dgm:prSet/>
      <dgm:spPr/>
      <dgm:t>
        <a:bodyPr/>
        <a:lstStyle/>
        <a:p>
          <a:endParaRPr lang="zh-CN" altLang="en-US"/>
        </a:p>
      </dgm:t>
    </dgm:pt>
    <dgm:pt modelId="{EA7A96E1-2212-4E33-975D-0B244568971A}" type="sibTrans" cxnId="{97758F5A-1714-4837-A915-126759809739}">
      <dgm:prSet/>
      <dgm:spPr/>
      <dgm:t>
        <a:bodyPr/>
        <a:lstStyle/>
        <a:p>
          <a:endParaRPr lang="zh-CN" altLang="en-US"/>
        </a:p>
      </dgm:t>
    </dgm:pt>
    <dgm:pt modelId="{1EE638DC-241B-4747-B7B8-B3D5443507DE}">
      <dgm:prSet/>
      <dgm:spPr/>
      <dgm:t>
        <a:bodyPr/>
        <a:lstStyle/>
        <a:p>
          <a:pPr rtl="0"/>
          <a:r>
            <a:rPr lang="zh-CN" dirty="0" smtClean="0"/>
            <a:t>朝乐门</a:t>
          </a:r>
          <a:endParaRPr lang="zh-CN" dirty="0"/>
        </a:p>
      </dgm:t>
    </dgm:pt>
    <dgm:pt modelId="{1F9B8CE7-6CFA-4ACD-9A55-44E6AE30175B}" type="parTrans" cxnId="{9111D288-551F-4F22-B151-FE69BCB88B93}">
      <dgm:prSet/>
      <dgm:spPr/>
      <dgm:t>
        <a:bodyPr/>
        <a:lstStyle/>
        <a:p>
          <a:endParaRPr lang="zh-CN" altLang="en-US"/>
        </a:p>
      </dgm:t>
    </dgm:pt>
    <dgm:pt modelId="{B302661E-5E58-4F85-83D5-08FDDA4650F9}" type="sibTrans" cxnId="{9111D288-551F-4F22-B151-FE69BCB88B93}">
      <dgm:prSet/>
      <dgm:spPr/>
      <dgm:t>
        <a:bodyPr/>
        <a:lstStyle/>
        <a:p>
          <a:endParaRPr lang="zh-CN" altLang="en-US"/>
        </a:p>
      </dgm:t>
    </dgm:pt>
    <dgm:pt modelId="{8B6003BD-563C-4ECA-9B97-99E7B34C4A31}">
      <dgm:prSet/>
      <dgm:spPr/>
      <dgm:t>
        <a:bodyPr/>
        <a:lstStyle/>
        <a:p>
          <a:pPr rtl="0"/>
          <a:r>
            <a:rPr lang="zh-CN" smtClean="0"/>
            <a:t>清华大学出版社</a:t>
          </a:r>
          <a:endParaRPr lang="zh-CN"/>
        </a:p>
      </dgm:t>
    </dgm:pt>
    <dgm:pt modelId="{A0767962-3C2F-454E-BE60-297F1FFFC622}" type="parTrans" cxnId="{C7D7C35F-5B49-4FB5-8AED-CFFA675B84DE}">
      <dgm:prSet/>
      <dgm:spPr/>
      <dgm:t>
        <a:bodyPr/>
        <a:lstStyle/>
        <a:p>
          <a:endParaRPr lang="zh-CN" altLang="en-US"/>
        </a:p>
      </dgm:t>
    </dgm:pt>
    <dgm:pt modelId="{00436F0D-8F85-43A8-BC2D-B164989BAFEF}" type="sibTrans" cxnId="{C7D7C35F-5B49-4FB5-8AED-CFFA675B84DE}">
      <dgm:prSet/>
      <dgm:spPr/>
      <dgm:t>
        <a:bodyPr/>
        <a:lstStyle/>
        <a:p>
          <a:endParaRPr lang="zh-CN" altLang="en-US"/>
        </a:p>
      </dgm:t>
    </dgm:pt>
    <dgm:pt modelId="{152F26BF-41F9-4451-9181-B4803E3944F9}">
      <dgm:prSet/>
      <dgm:spPr/>
      <dgm:t>
        <a:bodyPr/>
        <a:lstStyle/>
        <a:p>
          <a:pPr rtl="0"/>
          <a:r>
            <a:rPr lang="en-US" smtClean="0"/>
            <a:t>2017</a:t>
          </a:r>
          <a:endParaRPr lang="zh-CN"/>
        </a:p>
      </dgm:t>
    </dgm:pt>
    <dgm:pt modelId="{AAFA3836-11A8-4287-8F26-1C61BAFDF9B1}" type="parTrans" cxnId="{FFFCE94C-C190-454A-842E-3C00584AEB26}">
      <dgm:prSet/>
      <dgm:spPr/>
      <dgm:t>
        <a:bodyPr/>
        <a:lstStyle/>
        <a:p>
          <a:endParaRPr lang="zh-CN" altLang="en-US"/>
        </a:p>
      </dgm:t>
    </dgm:pt>
    <dgm:pt modelId="{774C774F-3390-4428-B680-FE02BC084DBF}" type="sibTrans" cxnId="{FFFCE94C-C190-454A-842E-3C00584AEB26}">
      <dgm:prSet/>
      <dgm:spPr/>
      <dgm:t>
        <a:bodyPr/>
        <a:lstStyle/>
        <a:p>
          <a:endParaRPr lang="zh-CN" altLang="en-US"/>
        </a:p>
      </dgm:t>
    </dgm:pt>
    <dgm:pt modelId="{EC7E6864-BE67-4FD5-8915-3AD7352F395E}">
      <dgm:prSet/>
      <dgm:spPr/>
      <dgm:t>
        <a:bodyPr/>
        <a:lstStyle/>
        <a:p>
          <a:pPr rtl="0"/>
          <a:r>
            <a:rPr lang="zh-CN" dirty="0" smtClean="0"/>
            <a:t>数据科学</a:t>
          </a:r>
          <a:endParaRPr lang="zh-CN" dirty="0"/>
        </a:p>
      </dgm:t>
    </dgm:pt>
    <dgm:pt modelId="{1BF90824-0838-43F9-B169-EF369D31DEC7}" type="parTrans" cxnId="{0B2A3D4F-BAA6-4322-B9BD-946FF7258AD5}">
      <dgm:prSet/>
      <dgm:spPr/>
      <dgm:t>
        <a:bodyPr/>
        <a:lstStyle/>
        <a:p>
          <a:endParaRPr lang="zh-CN" altLang="en-US"/>
        </a:p>
      </dgm:t>
    </dgm:pt>
    <dgm:pt modelId="{071D2828-CE2F-4E17-B625-11761E417C1C}" type="sibTrans" cxnId="{0B2A3D4F-BAA6-4322-B9BD-946FF7258AD5}">
      <dgm:prSet/>
      <dgm:spPr/>
      <dgm:t>
        <a:bodyPr/>
        <a:lstStyle/>
        <a:p>
          <a:endParaRPr lang="zh-CN" altLang="en-US"/>
        </a:p>
      </dgm:t>
    </dgm:pt>
    <dgm:pt modelId="{06752CE7-F311-484C-8833-40EDDFF21212}">
      <dgm:prSet/>
      <dgm:spPr/>
      <dgm:t>
        <a:bodyPr/>
        <a:lstStyle/>
        <a:p>
          <a:pPr rtl="0"/>
          <a:r>
            <a:rPr lang="zh-CN" smtClean="0"/>
            <a:t>朝乐门</a:t>
          </a:r>
          <a:endParaRPr lang="zh-CN"/>
        </a:p>
      </dgm:t>
    </dgm:pt>
    <dgm:pt modelId="{3F54D527-F5B6-4F3C-8C27-CE790E4A8B1C}" type="parTrans" cxnId="{697F0C2F-946D-483D-8D31-D1CE0EC38EA1}">
      <dgm:prSet/>
      <dgm:spPr/>
      <dgm:t>
        <a:bodyPr/>
        <a:lstStyle/>
        <a:p>
          <a:endParaRPr lang="zh-CN" altLang="en-US"/>
        </a:p>
      </dgm:t>
    </dgm:pt>
    <dgm:pt modelId="{99417078-B941-4DF2-8434-8232F1C798B9}" type="sibTrans" cxnId="{697F0C2F-946D-483D-8D31-D1CE0EC38EA1}">
      <dgm:prSet/>
      <dgm:spPr/>
      <dgm:t>
        <a:bodyPr/>
        <a:lstStyle/>
        <a:p>
          <a:endParaRPr lang="zh-CN" altLang="en-US"/>
        </a:p>
      </dgm:t>
    </dgm:pt>
    <dgm:pt modelId="{024541A0-CBC9-4636-8A6F-6BE44371C423}">
      <dgm:prSet/>
      <dgm:spPr/>
      <dgm:t>
        <a:bodyPr/>
        <a:lstStyle/>
        <a:p>
          <a:pPr rtl="0"/>
          <a:r>
            <a:rPr lang="zh-CN" smtClean="0"/>
            <a:t>清华大学出版社</a:t>
          </a:r>
          <a:endParaRPr lang="zh-CN"/>
        </a:p>
      </dgm:t>
    </dgm:pt>
    <dgm:pt modelId="{5E55FAD9-AAE6-4D88-843A-DE2595C7CA5C}" type="parTrans" cxnId="{B61C29F2-F892-43DB-B20A-11EA0B99A623}">
      <dgm:prSet/>
      <dgm:spPr/>
      <dgm:t>
        <a:bodyPr/>
        <a:lstStyle/>
        <a:p>
          <a:endParaRPr lang="zh-CN" altLang="en-US"/>
        </a:p>
      </dgm:t>
    </dgm:pt>
    <dgm:pt modelId="{DA2B1FE4-6F3C-4804-BB93-111605EF9CBE}" type="sibTrans" cxnId="{B61C29F2-F892-43DB-B20A-11EA0B99A623}">
      <dgm:prSet/>
      <dgm:spPr/>
      <dgm:t>
        <a:bodyPr/>
        <a:lstStyle/>
        <a:p>
          <a:endParaRPr lang="zh-CN" altLang="en-US"/>
        </a:p>
      </dgm:t>
    </dgm:pt>
    <dgm:pt modelId="{434C8058-D03B-4608-8CB5-8BC824A4B1E1}">
      <dgm:prSet/>
      <dgm:spPr/>
      <dgm:t>
        <a:bodyPr/>
        <a:lstStyle/>
        <a:p>
          <a:pPr rtl="0"/>
          <a:r>
            <a:rPr lang="en-US" smtClean="0"/>
            <a:t>2016</a:t>
          </a:r>
          <a:endParaRPr lang="zh-CN"/>
        </a:p>
      </dgm:t>
    </dgm:pt>
    <dgm:pt modelId="{A3804A09-04EF-412E-8B00-EFC4CB13C338}" type="parTrans" cxnId="{6AA2A1E8-A155-464A-8358-84A51B5DDF25}">
      <dgm:prSet/>
      <dgm:spPr/>
      <dgm:t>
        <a:bodyPr/>
        <a:lstStyle/>
        <a:p>
          <a:endParaRPr lang="zh-CN" altLang="en-US"/>
        </a:p>
      </dgm:t>
    </dgm:pt>
    <dgm:pt modelId="{17654A1F-8A22-4112-A053-6885A590209C}" type="sibTrans" cxnId="{6AA2A1E8-A155-464A-8358-84A51B5DDF25}">
      <dgm:prSet/>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t>
        <a:bodyPr/>
        <a:lstStyle/>
        <a:p>
          <a:endParaRPr lang="zh-CN" altLang="en-US"/>
        </a:p>
      </dgm:t>
    </dgm:pt>
    <dgm:pt modelId="{F9824A7A-4F0C-4DBA-9968-B2FA6CF0C3A1}" type="pres">
      <dgm:prSet presAssocID="{41265DEA-10CF-42C0-ADBA-6E294658FFA1}" presName="comp" presStyleCnt="0"/>
      <dgm:spPr/>
      <dgm:t>
        <a:bodyPr/>
        <a:lstStyle/>
        <a:p>
          <a:endParaRPr lang="zh-CN" altLang="en-US"/>
        </a:p>
      </dgm:t>
    </dgm:pt>
    <dgm:pt modelId="{04FB5738-4B02-4D98-ADE7-636DE94BD7ED}" type="pres">
      <dgm:prSet presAssocID="{41265DEA-10CF-42C0-ADBA-6E294658FFA1}" presName="rect2" presStyleLbl="node1" presStyleIdx="0" presStyleCnt="2">
        <dgm:presLayoutVars>
          <dgm:bulletEnabled val="1"/>
        </dgm:presLayoutVars>
      </dgm:prSet>
      <dgm:spPr/>
      <dgm:t>
        <a:bodyPr/>
        <a:lstStyle/>
        <a:p>
          <a:endParaRPr lang="zh-CN" altLang="en-US"/>
        </a:p>
      </dgm:t>
    </dgm:pt>
    <dgm:pt modelId="{8A757072-4D53-4913-8AB3-2135C0C0AA4A}" type="pres">
      <dgm:prSet presAssocID="{41265DEA-10CF-42C0-ADBA-6E294658FFA1}" presName="rect1" presStyleLbl="lnNode1" presStyleIdx="0" presStyleCnt="2" custScaleX="7815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a:noFill/>
        </a:ln>
        <a:effectLst>
          <a:outerShdw blurRad="44450" dist="27940" dir="5400000" algn="ctr">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gm:spPr>
      <dgm:t>
        <a:bodyPr/>
        <a:lstStyle/>
        <a:p>
          <a:endParaRPr lang="zh-CN" altLang="en-US"/>
        </a:p>
      </dgm:t>
    </dgm:pt>
    <dgm:pt modelId="{AF590A93-A786-435C-9064-4E69E82CD851}" type="pres">
      <dgm:prSet presAssocID="{EA7A96E1-2212-4E33-975D-0B244568971A}" presName="sibTrans" presStyleCnt="0"/>
      <dgm:spPr/>
      <dgm:t>
        <a:bodyPr/>
        <a:lstStyle/>
        <a:p>
          <a:endParaRPr lang="zh-CN" altLang="en-US"/>
        </a:p>
      </dgm:t>
    </dgm:pt>
    <dgm:pt modelId="{C8DFB441-D8DB-46AD-B3EA-6DB83BCFDE38}" type="pres">
      <dgm:prSet presAssocID="{EC7E6864-BE67-4FD5-8915-3AD7352F395E}" presName="comp" presStyleCnt="0"/>
      <dgm:spPr/>
      <dgm:t>
        <a:bodyPr/>
        <a:lstStyle/>
        <a:p>
          <a:endParaRPr lang="zh-CN" altLang="en-US"/>
        </a:p>
      </dgm:t>
    </dgm:pt>
    <dgm:pt modelId="{5D574384-C148-40CE-BD76-F745C6D74BAB}" type="pres">
      <dgm:prSet presAssocID="{EC7E6864-BE67-4FD5-8915-3AD7352F395E}" presName="rect2" presStyleLbl="node1" presStyleIdx="1" presStyleCnt="2">
        <dgm:presLayoutVars>
          <dgm:bulletEnabled val="1"/>
        </dgm:presLayoutVars>
      </dgm:prSet>
      <dgm:spPr/>
      <dgm:t>
        <a:bodyPr/>
        <a:lstStyle/>
        <a:p>
          <a:endParaRPr lang="zh-CN" altLang="en-US"/>
        </a:p>
      </dgm:t>
    </dgm:pt>
    <dgm:pt modelId="{B04D9DAF-74E3-4633-AB2C-5DEAC69A399D}" type="pres">
      <dgm:prSet presAssocID="{EC7E6864-BE67-4FD5-8915-3AD7352F395E}" presName="rect1" presStyleLbl="lnNode1" presStyleIdx="1" presStyleCnt="2" custScaleX="70214"/>
      <dgm:spPr>
        <a:blipFill rotWithShape="1">
          <a:blip xmlns:r="http://schemas.openxmlformats.org/officeDocument/2006/relationships" r:embed="rId2"/>
          <a:stretch>
            <a:fillRect/>
          </a:stretch>
        </a:blipFill>
      </dgm:spPr>
      <dgm:t>
        <a:bodyPr/>
        <a:lstStyle/>
        <a:p>
          <a:endParaRPr lang="zh-CN" altLang="en-US"/>
        </a:p>
      </dgm:t>
    </dgm:pt>
  </dgm:ptLst>
  <dgm:cxnLst>
    <dgm:cxn modelId="{9111D288-551F-4F22-B151-FE69BCB88B93}" srcId="{41265DEA-10CF-42C0-ADBA-6E294658FFA1}" destId="{1EE638DC-241B-4747-B7B8-B3D5443507DE}" srcOrd="0" destOrd="0" parTransId="{1F9B8CE7-6CFA-4ACD-9A55-44E6AE30175B}" sibTransId="{B302661E-5E58-4F85-83D5-08FDDA4650F9}"/>
    <dgm:cxn modelId="{C7D7C35F-5B49-4FB5-8AED-CFFA675B84DE}" srcId="{41265DEA-10CF-42C0-ADBA-6E294658FFA1}" destId="{8B6003BD-563C-4ECA-9B97-99E7B34C4A31}" srcOrd="1" destOrd="0" parTransId="{A0767962-3C2F-454E-BE60-297F1FFFC622}" sibTransId="{00436F0D-8F85-43A8-BC2D-B164989BAFEF}"/>
    <dgm:cxn modelId="{97758F5A-1714-4837-A915-126759809739}" srcId="{026E1401-3C0E-4A9D-B033-391245F9C999}" destId="{41265DEA-10CF-42C0-ADBA-6E294658FFA1}" srcOrd="0" destOrd="0" parTransId="{D3F6BB9D-2DE1-4562-BC1B-796D7B437A09}" sibTransId="{EA7A96E1-2212-4E33-975D-0B244568971A}"/>
    <dgm:cxn modelId="{6AA2A1E8-A155-464A-8358-84A51B5DDF25}" srcId="{EC7E6864-BE67-4FD5-8915-3AD7352F395E}" destId="{434C8058-D03B-4608-8CB5-8BC824A4B1E1}" srcOrd="2" destOrd="0" parTransId="{A3804A09-04EF-412E-8B00-EFC4CB13C338}" sibTransId="{17654A1F-8A22-4112-A053-6885A590209C}"/>
    <dgm:cxn modelId="{7EECC8DA-9C41-4A2F-B696-A4BA985B5EC1}" type="presOf" srcId="{41265DEA-10CF-42C0-ADBA-6E294658FFA1}" destId="{04FB5738-4B02-4D98-ADE7-636DE94BD7ED}" srcOrd="0" destOrd="0" presId="urn:microsoft.com/office/officeart/2008/layout/AlternatingPictureBlocks"/>
    <dgm:cxn modelId="{96545917-DBA7-4293-AAF8-4A243EFF9203}" type="presOf" srcId="{024541A0-CBC9-4636-8A6F-6BE44371C423}" destId="{5D574384-C148-40CE-BD76-F745C6D74BAB}" srcOrd="0" destOrd="2" presId="urn:microsoft.com/office/officeart/2008/layout/AlternatingPictureBlocks"/>
    <dgm:cxn modelId="{68C3BBE3-9D60-4854-9599-9837A66766A1}" type="presOf" srcId="{152F26BF-41F9-4451-9181-B4803E3944F9}" destId="{04FB5738-4B02-4D98-ADE7-636DE94BD7ED}" srcOrd="0" destOrd="3" presId="urn:microsoft.com/office/officeart/2008/layout/AlternatingPictureBlocks"/>
    <dgm:cxn modelId="{429B252B-A0B9-45FE-9BA6-BC5F59F02EDA}" type="presOf" srcId="{1EE638DC-241B-4747-B7B8-B3D5443507DE}" destId="{04FB5738-4B02-4D98-ADE7-636DE94BD7ED}" srcOrd="0" destOrd="1" presId="urn:microsoft.com/office/officeart/2008/layout/AlternatingPictureBlocks"/>
    <dgm:cxn modelId="{E4077DAC-3B76-40B9-907E-67C6ECC12BD2}" type="presOf" srcId="{434C8058-D03B-4608-8CB5-8BC824A4B1E1}" destId="{5D574384-C148-40CE-BD76-F745C6D74BAB}" srcOrd="0" destOrd="3" presId="urn:microsoft.com/office/officeart/2008/layout/AlternatingPictureBlocks"/>
    <dgm:cxn modelId="{0027E33C-2E06-43E7-A7D5-AAEB34C64892}" type="presOf" srcId="{8B6003BD-563C-4ECA-9B97-99E7B34C4A31}" destId="{04FB5738-4B02-4D98-ADE7-636DE94BD7ED}" srcOrd="0" destOrd="2" presId="urn:microsoft.com/office/officeart/2008/layout/AlternatingPictureBlocks"/>
    <dgm:cxn modelId="{B61C29F2-F892-43DB-B20A-11EA0B99A623}" srcId="{EC7E6864-BE67-4FD5-8915-3AD7352F395E}" destId="{024541A0-CBC9-4636-8A6F-6BE44371C423}" srcOrd="1" destOrd="0" parTransId="{5E55FAD9-AAE6-4D88-843A-DE2595C7CA5C}" sibTransId="{DA2B1FE4-6F3C-4804-BB93-111605EF9CBE}"/>
    <dgm:cxn modelId="{697F0C2F-946D-483D-8D31-D1CE0EC38EA1}" srcId="{EC7E6864-BE67-4FD5-8915-3AD7352F395E}" destId="{06752CE7-F311-484C-8833-40EDDFF21212}" srcOrd="0" destOrd="0" parTransId="{3F54D527-F5B6-4F3C-8C27-CE790E4A8B1C}" sibTransId="{99417078-B941-4DF2-8434-8232F1C798B9}"/>
    <dgm:cxn modelId="{0B2A3D4F-BAA6-4322-B9BD-946FF7258AD5}" srcId="{026E1401-3C0E-4A9D-B033-391245F9C999}" destId="{EC7E6864-BE67-4FD5-8915-3AD7352F395E}" srcOrd="1" destOrd="0" parTransId="{1BF90824-0838-43F9-B169-EF369D31DEC7}" sibTransId="{071D2828-CE2F-4E17-B625-11761E417C1C}"/>
    <dgm:cxn modelId="{3969B051-8CB9-4551-BDCD-E0AEA26B98CE}" type="presOf" srcId="{EC7E6864-BE67-4FD5-8915-3AD7352F395E}" destId="{5D574384-C148-40CE-BD76-F745C6D74BAB}" srcOrd="0" destOrd="0" presId="urn:microsoft.com/office/officeart/2008/layout/AlternatingPictureBlocks"/>
    <dgm:cxn modelId="{38F16395-48AC-4722-8A8B-0C8C47CFFA70}" type="presOf" srcId="{06752CE7-F311-484C-8833-40EDDFF21212}" destId="{5D574384-C148-40CE-BD76-F745C6D74BAB}" srcOrd="0" destOrd="1" presId="urn:microsoft.com/office/officeart/2008/layout/AlternatingPictureBlocks"/>
    <dgm:cxn modelId="{FFFCE94C-C190-454A-842E-3C00584AEB26}" srcId="{41265DEA-10CF-42C0-ADBA-6E294658FFA1}" destId="{152F26BF-41F9-4451-9181-B4803E3944F9}" srcOrd="2" destOrd="0" parTransId="{AAFA3836-11A8-4287-8F26-1C61BAFDF9B1}" sibTransId="{774C774F-3390-4428-B680-FE02BC084DBF}"/>
    <dgm:cxn modelId="{FC92C971-32D3-4F33-BBD8-D4244ADD252C}" type="presOf" srcId="{026E1401-3C0E-4A9D-B033-391245F9C999}" destId="{5C2F9DA6-2706-4AB5-8991-EBA41BF61614}" srcOrd="0" destOrd="0" presId="urn:microsoft.com/office/officeart/2008/layout/AlternatingPictureBlocks"/>
    <dgm:cxn modelId="{E607D464-D2F7-4BF4-83D9-F4C9CC0A77F9}" type="presParOf" srcId="{5C2F9DA6-2706-4AB5-8991-EBA41BF61614}" destId="{F9824A7A-4F0C-4DBA-9968-B2FA6CF0C3A1}" srcOrd="0" destOrd="0" presId="urn:microsoft.com/office/officeart/2008/layout/AlternatingPictureBlocks"/>
    <dgm:cxn modelId="{B7B4FE8E-592C-4E75-A2A3-F24BCCEA9D29}" type="presParOf" srcId="{F9824A7A-4F0C-4DBA-9968-B2FA6CF0C3A1}" destId="{04FB5738-4B02-4D98-ADE7-636DE94BD7ED}" srcOrd="0" destOrd="0" presId="urn:microsoft.com/office/officeart/2008/layout/AlternatingPictureBlocks"/>
    <dgm:cxn modelId="{55A17ABA-542A-43BB-9AFA-98A85E6E416F}" type="presParOf" srcId="{F9824A7A-4F0C-4DBA-9968-B2FA6CF0C3A1}" destId="{8A757072-4D53-4913-8AB3-2135C0C0AA4A}" srcOrd="1" destOrd="0" presId="urn:microsoft.com/office/officeart/2008/layout/AlternatingPictureBlocks"/>
    <dgm:cxn modelId="{F2448B93-465E-4A55-B9FE-528FFC867E77}" type="presParOf" srcId="{5C2F9DA6-2706-4AB5-8991-EBA41BF61614}" destId="{AF590A93-A786-435C-9064-4E69E82CD851}" srcOrd="1" destOrd="0" presId="urn:microsoft.com/office/officeart/2008/layout/AlternatingPictureBlocks"/>
    <dgm:cxn modelId="{6C1D530B-EABF-4BF1-B9DF-08463AAE11A3}" type="presParOf" srcId="{5C2F9DA6-2706-4AB5-8991-EBA41BF61614}" destId="{C8DFB441-D8DB-46AD-B3EA-6DB83BCFDE38}" srcOrd="2" destOrd="0" presId="urn:microsoft.com/office/officeart/2008/layout/AlternatingPictureBlocks"/>
    <dgm:cxn modelId="{DBB6CD7E-3FD1-474B-B282-AB6BABD7EE43}" type="presParOf" srcId="{C8DFB441-D8DB-46AD-B3EA-6DB83BCFDE38}" destId="{5D574384-C148-40CE-BD76-F745C6D74BAB}" srcOrd="0" destOrd="0" presId="urn:microsoft.com/office/officeart/2008/layout/AlternatingPictureBlocks"/>
    <dgm:cxn modelId="{F7B912B6-2DB7-425B-B6E1-DABE7EBAB957}" type="presParOf" srcId="{C8DFB441-D8DB-46AD-B3EA-6DB83BCFDE38}" destId="{B04D9DAF-74E3-4633-AB2C-5DEAC69A399D}" srcOrd="1" destOrd="0" presId="urn:microsoft.com/office/officeart/2008/layout/AlternatingPictureBlock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A82644-B7DA-4F6F-B5E3-10DC5E96EFD6}" type="doc">
      <dgm:prSet loTypeId="urn:microsoft.com/office/officeart/2005/8/layout/bProcess3" loCatId="process" qsTypeId="urn:microsoft.com/office/officeart/2005/8/quickstyle/simple5" qsCatId="simple" csTypeId="urn:microsoft.com/office/officeart/2005/8/colors/colorful5" csCatId="colorful"/>
      <dgm:spPr/>
      <dgm:t>
        <a:bodyPr/>
        <a:lstStyle/>
        <a:p>
          <a:endParaRPr lang="zh-CN" altLang="en-US"/>
        </a:p>
      </dgm:t>
    </dgm:pt>
    <dgm:pt modelId="{0544BDF2-E1F9-45E6-9AC9-4D671FD32731}">
      <dgm:prSet/>
      <dgm:spPr/>
      <dgm:t>
        <a:bodyPr/>
        <a:lstStyle/>
        <a:p>
          <a:pPr algn="ctr" rtl="0"/>
          <a:r>
            <a:rPr lang="en-US" b="1" smtClean="0"/>
            <a:t>1.</a:t>
          </a:r>
          <a:r>
            <a:rPr lang="zh-CN" b="1" smtClean="0"/>
            <a:t>数据科学的应用现状</a:t>
          </a:r>
          <a:endParaRPr lang="zh-CN"/>
        </a:p>
      </dgm:t>
    </dgm:pt>
    <dgm:pt modelId="{5193B8D5-11E5-4631-A67F-3AAC7707C126}" type="parTrans" cxnId="{C456BF07-7A49-45F4-9BA4-401EEE5A5064}">
      <dgm:prSet/>
      <dgm:spPr/>
      <dgm:t>
        <a:bodyPr/>
        <a:lstStyle/>
        <a:p>
          <a:pPr algn="ctr"/>
          <a:endParaRPr lang="zh-CN" altLang="en-US"/>
        </a:p>
      </dgm:t>
    </dgm:pt>
    <dgm:pt modelId="{F711E018-336D-415B-8669-A75EE0CF474C}" type="sibTrans" cxnId="{C456BF07-7A49-45F4-9BA4-401EEE5A5064}">
      <dgm:prSet/>
      <dgm:spPr/>
      <dgm:t>
        <a:bodyPr/>
        <a:lstStyle/>
        <a:p>
          <a:pPr algn="ctr"/>
          <a:endParaRPr lang="zh-CN" altLang="en-US"/>
        </a:p>
      </dgm:t>
    </dgm:pt>
    <dgm:pt modelId="{04C88702-65E4-4432-9913-7323F4D56AE0}">
      <dgm:prSet/>
      <dgm:spPr/>
      <dgm:t>
        <a:bodyPr/>
        <a:lstStyle/>
        <a:p>
          <a:pPr algn="ctr" rtl="0"/>
          <a:r>
            <a:rPr lang="en-US" b="1" dirty="0" smtClean="0"/>
            <a:t>2.</a:t>
          </a:r>
          <a:r>
            <a:rPr lang="zh-CN" b="1" dirty="0" smtClean="0"/>
            <a:t>数据科学与</a:t>
          </a:r>
          <a:r>
            <a:rPr lang="en-US" b="1" dirty="0" smtClean="0"/>
            <a:t>2012</a:t>
          </a:r>
          <a:r>
            <a:rPr lang="zh-CN" b="1" dirty="0" smtClean="0"/>
            <a:t>美国总统大选</a:t>
          </a:r>
          <a:endParaRPr lang="zh-CN" dirty="0"/>
        </a:p>
      </dgm:t>
    </dgm:pt>
    <dgm:pt modelId="{3E1BA6B7-7545-48F3-89C3-720F8304D277}" type="parTrans" cxnId="{C84801AD-2F6F-47A5-9E2A-8187ED9E4419}">
      <dgm:prSet/>
      <dgm:spPr/>
      <dgm:t>
        <a:bodyPr/>
        <a:lstStyle/>
        <a:p>
          <a:pPr algn="ctr"/>
          <a:endParaRPr lang="zh-CN" altLang="en-US"/>
        </a:p>
      </dgm:t>
    </dgm:pt>
    <dgm:pt modelId="{1FB94BC8-EA0B-42C1-9906-4C9EAE0E142D}" type="sibTrans" cxnId="{C84801AD-2F6F-47A5-9E2A-8187ED9E4419}">
      <dgm:prSet/>
      <dgm:spPr/>
      <dgm:t>
        <a:bodyPr/>
        <a:lstStyle/>
        <a:p>
          <a:pPr algn="ctr"/>
          <a:endParaRPr lang="zh-CN" altLang="en-US"/>
        </a:p>
      </dgm:t>
    </dgm:pt>
    <dgm:pt modelId="{AD8D4B1E-6FB4-4370-9318-615BDBB4A6BC}">
      <dgm:prSet/>
      <dgm:spPr/>
      <dgm:t>
        <a:bodyPr/>
        <a:lstStyle/>
        <a:p>
          <a:pPr algn="ctr" rtl="0"/>
          <a:r>
            <a:rPr lang="en-US" b="1" smtClean="0"/>
            <a:t>3.</a:t>
          </a:r>
          <a:r>
            <a:rPr lang="zh-CN" b="1" smtClean="0"/>
            <a:t>数据科学与贝尔实验室</a:t>
          </a:r>
          <a:endParaRPr lang="zh-CN"/>
        </a:p>
      </dgm:t>
    </dgm:pt>
    <dgm:pt modelId="{E1FF0FCD-26A3-42F9-BEC2-F4D49362D2B5}" type="parTrans" cxnId="{0F1642A5-B3C0-4D74-A9AB-DDAD2DB6AEF5}">
      <dgm:prSet/>
      <dgm:spPr/>
      <dgm:t>
        <a:bodyPr/>
        <a:lstStyle/>
        <a:p>
          <a:pPr algn="ctr"/>
          <a:endParaRPr lang="zh-CN" altLang="en-US"/>
        </a:p>
      </dgm:t>
    </dgm:pt>
    <dgm:pt modelId="{65568777-D17B-4A58-9190-277D9A59047D}" type="sibTrans" cxnId="{0F1642A5-B3C0-4D74-A9AB-DDAD2DB6AEF5}">
      <dgm:prSet/>
      <dgm:spPr/>
      <dgm:t>
        <a:bodyPr/>
        <a:lstStyle/>
        <a:p>
          <a:pPr algn="ctr"/>
          <a:endParaRPr lang="zh-CN" altLang="en-US"/>
        </a:p>
      </dgm:t>
    </dgm:pt>
    <dgm:pt modelId="{0562F654-8BA0-45A4-9A53-2D3DCB5334D8}">
      <dgm:prSet/>
      <dgm:spPr/>
      <dgm:t>
        <a:bodyPr/>
        <a:lstStyle/>
        <a:p>
          <a:pPr algn="ctr" rtl="0"/>
          <a:r>
            <a:rPr lang="en-US" b="1" dirty="0" smtClean="0"/>
            <a:t>4.</a:t>
          </a:r>
          <a:r>
            <a:rPr lang="zh-CN" b="1" dirty="0" smtClean="0"/>
            <a:t>基于</a:t>
          </a:r>
          <a:r>
            <a:rPr lang="en-US" b="1" dirty="0" smtClean="0"/>
            <a:t>R</a:t>
          </a:r>
          <a:r>
            <a:rPr lang="zh-CN" b="1" dirty="0" smtClean="0"/>
            <a:t>的数据可视化</a:t>
          </a:r>
          <a:endParaRPr lang="zh-CN" dirty="0"/>
        </a:p>
      </dgm:t>
    </dgm:pt>
    <dgm:pt modelId="{C17291FB-1C53-4D98-BC41-03B900E5561C}" type="parTrans" cxnId="{FCF84C54-5BC6-4159-A68D-EC4C80279A16}">
      <dgm:prSet/>
      <dgm:spPr/>
      <dgm:t>
        <a:bodyPr/>
        <a:lstStyle/>
        <a:p>
          <a:pPr algn="ctr"/>
          <a:endParaRPr lang="zh-CN" altLang="en-US"/>
        </a:p>
      </dgm:t>
    </dgm:pt>
    <dgm:pt modelId="{C237A5C5-0443-4635-AA65-529B0538362F}" type="sibTrans" cxnId="{FCF84C54-5BC6-4159-A68D-EC4C80279A16}">
      <dgm:prSet/>
      <dgm:spPr/>
      <dgm:t>
        <a:bodyPr/>
        <a:lstStyle/>
        <a:p>
          <a:pPr algn="ctr"/>
          <a:endParaRPr lang="zh-CN" altLang="en-US"/>
        </a:p>
      </dgm:t>
    </dgm:pt>
    <dgm:pt modelId="{B4DAD514-FD84-4782-930A-605CD9693DC5}">
      <dgm:prSet/>
      <dgm:spPr/>
      <dgm:t>
        <a:bodyPr/>
        <a:lstStyle/>
        <a:p>
          <a:pPr algn="ctr" rtl="0"/>
          <a:r>
            <a:rPr lang="en-US" b="1" dirty="0" smtClean="0"/>
            <a:t>5.</a:t>
          </a:r>
          <a:r>
            <a:rPr lang="zh-CN" b="1" dirty="0" smtClean="0"/>
            <a:t>基于</a:t>
          </a:r>
          <a:r>
            <a:rPr lang="en-US" b="1" dirty="0" smtClean="0"/>
            <a:t>R</a:t>
          </a:r>
          <a:r>
            <a:rPr lang="zh-CN" b="1" dirty="0" smtClean="0"/>
            <a:t>的统计分析</a:t>
          </a:r>
          <a:endParaRPr lang="zh-CN" dirty="0"/>
        </a:p>
      </dgm:t>
    </dgm:pt>
    <dgm:pt modelId="{1F5D0B95-766A-449C-A43B-E3DD349C025E}" type="parTrans" cxnId="{9EA372B0-5FE4-46D6-B373-1FE08A1564E3}">
      <dgm:prSet/>
      <dgm:spPr/>
      <dgm:t>
        <a:bodyPr/>
        <a:lstStyle/>
        <a:p>
          <a:pPr algn="ctr"/>
          <a:endParaRPr lang="zh-CN" altLang="en-US"/>
        </a:p>
      </dgm:t>
    </dgm:pt>
    <dgm:pt modelId="{8551D1C6-2F2D-49FF-9ADB-483D7F936652}" type="sibTrans" cxnId="{9EA372B0-5FE4-46D6-B373-1FE08A1564E3}">
      <dgm:prSet/>
      <dgm:spPr/>
      <dgm:t>
        <a:bodyPr/>
        <a:lstStyle/>
        <a:p>
          <a:pPr algn="ctr"/>
          <a:endParaRPr lang="zh-CN" altLang="en-US"/>
        </a:p>
      </dgm:t>
    </dgm:pt>
    <dgm:pt modelId="{65081B2F-D6EA-4AF7-9CAB-13C14C21EB4E}">
      <dgm:prSet/>
      <dgm:spPr/>
      <dgm:t>
        <a:bodyPr/>
        <a:lstStyle/>
        <a:p>
          <a:pPr algn="ctr" rtl="0"/>
          <a:r>
            <a:rPr lang="en-US" b="1" dirty="0" smtClean="0"/>
            <a:t>6.</a:t>
          </a:r>
          <a:r>
            <a:rPr lang="zh-CN" b="1" dirty="0" smtClean="0"/>
            <a:t>基于</a:t>
          </a:r>
          <a:r>
            <a:rPr lang="en-US" b="1" dirty="0" smtClean="0"/>
            <a:t>R</a:t>
          </a:r>
          <a:r>
            <a:rPr lang="zh-CN" b="1" dirty="0" smtClean="0"/>
            <a:t>的机器学习</a:t>
          </a:r>
          <a:endParaRPr lang="zh-CN" dirty="0"/>
        </a:p>
      </dgm:t>
    </dgm:pt>
    <dgm:pt modelId="{DAB0F263-7308-4D08-B395-AB785D2FCB1B}" type="parTrans" cxnId="{16E948BE-CC47-4EE1-98EE-C582ED4A7531}">
      <dgm:prSet/>
      <dgm:spPr/>
      <dgm:t>
        <a:bodyPr/>
        <a:lstStyle/>
        <a:p>
          <a:pPr algn="ctr"/>
          <a:endParaRPr lang="zh-CN" altLang="en-US"/>
        </a:p>
      </dgm:t>
    </dgm:pt>
    <dgm:pt modelId="{E0683F4D-2A3A-47D6-878D-507CC648382A}" type="sibTrans" cxnId="{16E948BE-CC47-4EE1-98EE-C582ED4A7531}">
      <dgm:prSet/>
      <dgm:spPr/>
      <dgm:t>
        <a:bodyPr/>
        <a:lstStyle/>
        <a:p>
          <a:pPr algn="ctr"/>
          <a:endParaRPr lang="zh-CN" altLang="en-US"/>
        </a:p>
      </dgm:t>
    </dgm:pt>
    <dgm:pt modelId="{B9D42410-1BA5-4B52-9566-3F00DE2628A2}">
      <dgm:prSet/>
      <dgm:spPr/>
      <dgm:t>
        <a:bodyPr/>
        <a:lstStyle/>
        <a:p>
          <a:pPr algn="ctr" rtl="0"/>
          <a:r>
            <a:rPr lang="en-US" b="1" dirty="0" smtClean="0"/>
            <a:t>7.</a:t>
          </a:r>
          <a:r>
            <a:rPr lang="zh-CN" b="1" dirty="0" smtClean="0"/>
            <a:t>基于</a:t>
          </a:r>
          <a:r>
            <a:rPr lang="en-US" b="1" dirty="0" smtClean="0"/>
            <a:t>R</a:t>
          </a:r>
          <a:r>
            <a:rPr lang="zh-CN" b="1" dirty="0" smtClean="0"/>
            <a:t>和</a:t>
          </a:r>
          <a:r>
            <a:rPr lang="en-US" b="1" dirty="0" smtClean="0"/>
            <a:t>Spark</a:t>
          </a:r>
          <a:r>
            <a:rPr lang="zh-CN" b="1" dirty="0" smtClean="0"/>
            <a:t>的大数据分析</a:t>
          </a:r>
          <a:endParaRPr lang="zh-CN" dirty="0"/>
        </a:p>
      </dgm:t>
    </dgm:pt>
    <dgm:pt modelId="{FF39FD30-84AB-4F4C-9159-DE4EFA1E9687}" type="parTrans" cxnId="{C479EC84-7280-47AD-9C84-6DC871040400}">
      <dgm:prSet/>
      <dgm:spPr/>
      <dgm:t>
        <a:bodyPr/>
        <a:lstStyle/>
        <a:p>
          <a:pPr algn="ctr"/>
          <a:endParaRPr lang="zh-CN" altLang="en-US"/>
        </a:p>
      </dgm:t>
    </dgm:pt>
    <dgm:pt modelId="{7B98F5E5-18A5-461D-91F7-37102E109F75}" type="sibTrans" cxnId="{C479EC84-7280-47AD-9C84-6DC871040400}">
      <dgm:prSet/>
      <dgm:spPr/>
      <dgm:t>
        <a:bodyPr/>
        <a:lstStyle/>
        <a:p>
          <a:pPr algn="ctr"/>
          <a:endParaRPr lang="zh-CN" altLang="en-US"/>
        </a:p>
      </dgm:t>
    </dgm:pt>
    <dgm:pt modelId="{2D022FD2-2B5B-4003-AD4F-76009D4BCCBE}">
      <dgm:prSet/>
      <dgm:spPr/>
      <dgm:t>
        <a:bodyPr/>
        <a:lstStyle/>
        <a:p>
          <a:pPr algn="ctr" rtl="0"/>
          <a:r>
            <a:rPr lang="en-US" b="1" dirty="0" smtClean="0"/>
            <a:t>8.</a:t>
          </a:r>
          <a:r>
            <a:rPr lang="zh-CN" b="1" dirty="0" smtClean="0"/>
            <a:t>如何继续学习</a:t>
          </a:r>
          <a:endParaRPr lang="zh-CN" dirty="0"/>
        </a:p>
      </dgm:t>
    </dgm:pt>
    <dgm:pt modelId="{D3271B97-1C26-4ECA-94BA-ADE696D33784}" type="parTrans" cxnId="{6DBCD5D6-B402-4E56-A6BF-D77F551102B0}">
      <dgm:prSet/>
      <dgm:spPr/>
      <dgm:t>
        <a:bodyPr/>
        <a:lstStyle/>
        <a:p>
          <a:pPr algn="ctr"/>
          <a:endParaRPr lang="zh-CN" altLang="en-US"/>
        </a:p>
      </dgm:t>
    </dgm:pt>
    <dgm:pt modelId="{34CF71BB-EBF1-4620-88BA-7348DC11305B}" type="sibTrans" cxnId="{6DBCD5D6-B402-4E56-A6BF-D77F551102B0}">
      <dgm:prSet/>
      <dgm:spPr/>
      <dgm:t>
        <a:bodyPr/>
        <a:lstStyle/>
        <a:p>
          <a:pPr algn="ctr"/>
          <a:endParaRPr lang="zh-CN" altLang="en-US"/>
        </a:p>
      </dgm:t>
    </dgm:pt>
    <dgm:pt modelId="{CE18315D-820B-4A2A-A497-75C101C7690A}">
      <dgm:prSet/>
      <dgm:spPr/>
      <dgm:t>
        <a:bodyPr/>
        <a:lstStyle/>
        <a:p>
          <a:pPr algn="ctr" rtl="0"/>
          <a:r>
            <a:rPr lang="en-US" b="1" smtClean="0"/>
            <a:t>9.</a:t>
          </a:r>
          <a:r>
            <a:rPr lang="zh-CN" b="1" smtClean="0"/>
            <a:t>习题</a:t>
          </a:r>
          <a:endParaRPr lang="zh-CN"/>
        </a:p>
      </dgm:t>
    </dgm:pt>
    <dgm:pt modelId="{18C1F811-D4DF-42DF-B302-49DACA08DD3A}" type="parTrans" cxnId="{FD6332F1-2246-4954-8199-4340762FCA1C}">
      <dgm:prSet/>
      <dgm:spPr/>
      <dgm:t>
        <a:bodyPr/>
        <a:lstStyle/>
        <a:p>
          <a:pPr algn="ctr"/>
          <a:endParaRPr lang="zh-CN" altLang="en-US"/>
        </a:p>
      </dgm:t>
    </dgm:pt>
    <dgm:pt modelId="{B58BF6A0-AA3E-478F-B345-F723CD6F0318}" type="sibTrans" cxnId="{FD6332F1-2246-4954-8199-4340762FCA1C}">
      <dgm:prSet/>
      <dgm:spPr/>
      <dgm:t>
        <a:bodyPr/>
        <a:lstStyle/>
        <a:p>
          <a:pPr algn="ctr"/>
          <a:endParaRPr lang="zh-CN" altLang="en-US"/>
        </a:p>
      </dgm:t>
    </dgm:pt>
    <dgm:pt modelId="{7C160D79-C0AA-433C-9902-DE2AD3255D10}" type="pres">
      <dgm:prSet presAssocID="{6BA82644-B7DA-4F6F-B5E3-10DC5E96EFD6}" presName="Name0" presStyleCnt="0">
        <dgm:presLayoutVars>
          <dgm:dir/>
          <dgm:resizeHandles val="exact"/>
        </dgm:presLayoutVars>
      </dgm:prSet>
      <dgm:spPr/>
      <dgm:t>
        <a:bodyPr/>
        <a:lstStyle/>
        <a:p>
          <a:endParaRPr lang="zh-CN" altLang="en-US"/>
        </a:p>
      </dgm:t>
    </dgm:pt>
    <dgm:pt modelId="{FB2E98D4-40B5-4911-8AB8-035D10E0A350}" type="pres">
      <dgm:prSet presAssocID="{0544BDF2-E1F9-45E6-9AC9-4D671FD32731}" presName="node" presStyleLbl="node1" presStyleIdx="0" presStyleCnt="9" custLinFactNeighborX="6110" custLinFactNeighborY="-1298">
        <dgm:presLayoutVars>
          <dgm:bulletEnabled val="1"/>
        </dgm:presLayoutVars>
      </dgm:prSet>
      <dgm:spPr/>
      <dgm:t>
        <a:bodyPr/>
        <a:lstStyle/>
        <a:p>
          <a:endParaRPr lang="zh-CN" altLang="en-US"/>
        </a:p>
      </dgm:t>
    </dgm:pt>
    <dgm:pt modelId="{00B535E4-16BA-4ED7-B0B6-EC651939E0C4}" type="pres">
      <dgm:prSet presAssocID="{F711E018-336D-415B-8669-A75EE0CF474C}" presName="sibTrans" presStyleLbl="sibTrans1D1" presStyleIdx="0" presStyleCnt="8"/>
      <dgm:spPr/>
      <dgm:t>
        <a:bodyPr/>
        <a:lstStyle/>
        <a:p>
          <a:endParaRPr lang="zh-CN" altLang="en-US"/>
        </a:p>
      </dgm:t>
    </dgm:pt>
    <dgm:pt modelId="{94360B85-C6CC-43EE-956A-2A9F63ABC94F}" type="pres">
      <dgm:prSet presAssocID="{F711E018-336D-415B-8669-A75EE0CF474C}" presName="connectorText" presStyleLbl="sibTrans1D1" presStyleIdx="0" presStyleCnt="8"/>
      <dgm:spPr/>
      <dgm:t>
        <a:bodyPr/>
        <a:lstStyle/>
        <a:p>
          <a:endParaRPr lang="zh-CN" altLang="en-US"/>
        </a:p>
      </dgm:t>
    </dgm:pt>
    <dgm:pt modelId="{375039B7-C200-4D70-B986-5A09FD63C5B1}" type="pres">
      <dgm:prSet presAssocID="{04C88702-65E4-4432-9913-7323F4D56AE0}" presName="node" presStyleLbl="node1" presStyleIdx="1" presStyleCnt="9" custLinFactNeighborX="39478" custLinFactNeighborY="-80">
        <dgm:presLayoutVars>
          <dgm:bulletEnabled val="1"/>
        </dgm:presLayoutVars>
      </dgm:prSet>
      <dgm:spPr/>
      <dgm:t>
        <a:bodyPr/>
        <a:lstStyle/>
        <a:p>
          <a:endParaRPr lang="zh-CN" altLang="en-US"/>
        </a:p>
      </dgm:t>
    </dgm:pt>
    <dgm:pt modelId="{1F555916-E6A9-47C2-9C8E-97CB94F442F8}" type="pres">
      <dgm:prSet presAssocID="{1FB94BC8-EA0B-42C1-9906-4C9EAE0E142D}" presName="sibTrans" presStyleLbl="sibTrans1D1" presStyleIdx="1" presStyleCnt="8"/>
      <dgm:spPr/>
      <dgm:t>
        <a:bodyPr/>
        <a:lstStyle/>
        <a:p>
          <a:endParaRPr lang="zh-CN" altLang="en-US"/>
        </a:p>
      </dgm:t>
    </dgm:pt>
    <dgm:pt modelId="{B4ACFD85-681D-4BC1-B991-4638E461D518}" type="pres">
      <dgm:prSet presAssocID="{1FB94BC8-EA0B-42C1-9906-4C9EAE0E142D}" presName="connectorText" presStyleLbl="sibTrans1D1" presStyleIdx="1" presStyleCnt="8"/>
      <dgm:spPr/>
      <dgm:t>
        <a:bodyPr/>
        <a:lstStyle/>
        <a:p>
          <a:endParaRPr lang="zh-CN" altLang="en-US"/>
        </a:p>
      </dgm:t>
    </dgm:pt>
    <dgm:pt modelId="{C5073FD5-08E7-4F3F-8002-BA06D5E0F110}" type="pres">
      <dgm:prSet presAssocID="{AD8D4B1E-6FB4-4370-9318-615BDBB4A6BC}" presName="node" presStyleLbl="node1" presStyleIdx="2" presStyleCnt="9" custLinFactNeighborX="91679" custLinFactNeighborY="-1298">
        <dgm:presLayoutVars>
          <dgm:bulletEnabled val="1"/>
        </dgm:presLayoutVars>
      </dgm:prSet>
      <dgm:spPr/>
      <dgm:t>
        <a:bodyPr/>
        <a:lstStyle/>
        <a:p>
          <a:endParaRPr lang="zh-CN" altLang="en-US"/>
        </a:p>
      </dgm:t>
    </dgm:pt>
    <dgm:pt modelId="{9886298D-AC78-46E3-8E55-C1DC0977B3A1}" type="pres">
      <dgm:prSet presAssocID="{65568777-D17B-4A58-9190-277D9A59047D}" presName="sibTrans" presStyleLbl="sibTrans1D1" presStyleIdx="2" presStyleCnt="8"/>
      <dgm:spPr/>
      <dgm:t>
        <a:bodyPr/>
        <a:lstStyle/>
        <a:p>
          <a:endParaRPr lang="zh-CN" altLang="en-US"/>
        </a:p>
      </dgm:t>
    </dgm:pt>
    <dgm:pt modelId="{EB6A2FFF-D5A6-4610-BDA8-4004A8EADB2E}" type="pres">
      <dgm:prSet presAssocID="{65568777-D17B-4A58-9190-277D9A59047D}" presName="connectorText" presStyleLbl="sibTrans1D1" presStyleIdx="2" presStyleCnt="8"/>
      <dgm:spPr/>
      <dgm:t>
        <a:bodyPr/>
        <a:lstStyle/>
        <a:p>
          <a:endParaRPr lang="zh-CN" altLang="en-US"/>
        </a:p>
      </dgm:t>
    </dgm:pt>
    <dgm:pt modelId="{EC564C25-689F-433B-B492-78D75CD5641C}" type="pres">
      <dgm:prSet presAssocID="{0562F654-8BA0-45A4-9A53-2D3DCB5334D8}" presName="node" presStyleLbl="node1" presStyleIdx="3" presStyleCnt="9" custLinFactX="-162890" custLinFactY="41129" custLinFactNeighborX="-200000" custLinFactNeighborY="100000">
        <dgm:presLayoutVars>
          <dgm:bulletEnabled val="1"/>
        </dgm:presLayoutVars>
      </dgm:prSet>
      <dgm:spPr/>
      <dgm:t>
        <a:bodyPr/>
        <a:lstStyle/>
        <a:p>
          <a:endParaRPr lang="zh-CN" altLang="en-US"/>
        </a:p>
      </dgm:t>
    </dgm:pt>
    <dgm:pt modelId="{DF7BDE99-8D9C-42FD-840A-6844E7CFA9A7}" type="pres">
      <dgm:prSet presAssocID="{C237A5C5-0443-4635-AA65-529B0538362F}" presName="sibTrans" presStyleLbl="sibTrans1D1" presStyleIdx="3" presStyleCnt="8"/>
      <dgm:spPr/>
      <dgm:t>
        <a:bodyPr/>
        <a:lstStyle/>
        <a:p>
          <a:endParaRPr lang="zh-CN" altLang="en-US"/>
        </a:p>
      </dgm:t>
    </dgm:pt>
    <dgm:pt modelId="{C3B82772-7B75-47AD-94A4-F6903A172AE4}" type="pres">
      <dgm:prSet presAssocID="{C237A5C5-0443-4635-AA65-529B0538362F}" presName="connectorText" presStyleLbl="sibTrans1D1" presStyleIdx="3" presStyleCnt="8"/>
      <dgm:spPr/>
      <dgm:t>
        <a:bodyPr/>
        <a:lstStyle/>
        <a:p>
          <a:endParaRPr lang="zh-CN" altLang="en-US"/>
        </a:p>
      </dgm:t>
    </dgm:pt>
    <dgm:pt modelId="{7695EE17-4936-43F3-B7B8-D90AAC23C0B5}" type="pres">
      <dgm:prSet presAssocID="{B4DAD514-FD84-4782-930A-605CD9693DC5}" presName="node" presStyleLbl="node1" presStyleIdx="4" presStyleCnt="9" custLinFactX="59059" custLinFactNeighborX="100000" custLinFactNeighborY="2795">
        <dgm:presLayoutVars>
          <dgm:bulletEnabled val="1"/>
        </dgm:presLayoutVars>
      </dgm:prSet>
      <dgm:spPr/>
      <dgm:t>
        <a:bodyPr/>
        <a:lstStyle/>
        <a:p>
          <a:endParaRPr lang="zh-CN" altLang="en-US"/>
        </a:p>
      </dgm:t>
    </dgm:pt>
    <dgm:pt modelId="{6FADC7D7-A9D2-46C2-B68F-0766A39860CB}" type="pres">
      <dgm:prSet presAssocID="{8551D1C6-2F2D-49FF-9ADB-483D7F936652}" presName="sibTrans" presStyleLbl="sibTrans1D1" presStyleIdx="4" presStyleCnt="8"/>
      <dgm:spPr/>
      <dgm:t>
        <a:bodyPr/>
        <a:lstStyle/>
        <a:p>
          <a:endParaRPr lang="zh-CN" altLang="en-US"/>
        </a:p>
      </dgm:t>
    </dgm:pt>
    <dgm:pt modelId="{F1DD84DB-C5BD-4AEC-A6F8-19FCAB301919}" type="pres">
      <dgm:prSet presAssocID="{8551D1C6-2F2D-49FF-9ADB-483D7F936652}" presName="connectorText" presStyleLbl="sibTrans1D1" presStyleIdx="4" presStyleCnt="8"/>
      <dgm:spPr/>
      <dgm:t>
        <a:bodyPr/>
        <a:lstStyle/>
        <a:p>
          <a:endParaRPr lang="zh-CN" altLang="en-US"/>
        </a:p>
      </dgm:t>
    </dgm:pt>
    <dgm:pt modelId="{6B2BC24B-BB7A-4D8A-B1E8-E839E21D7339}" type="pres">
      <dgm:prSet presAssocID="{65081B2F-D6EA-4AF7-9CAB-13C14C21EB4E}" presName="node" presStyleLbl="node1" presStyleIdx="5" presStyleCnt="9" custLinFactX="100000" custLinFactNeighborX="117226" custLinFactNeighborY="2795">
        <dgm:presLayoutVars>
          <dgm:bulletEnabled val="1"/>
        </dgm:presLayoutVars>
      </dgm:prSet>
      <dgm:spPr/>
      <dgm:t>
        <a:bodyPr/>
        <a:lstStyle/>
        <a:p>
          <a:endParaRPr lang="zh-CN" altLang="en-US"/>
        </a:p>
      </dgm:t>
    </dgm:pt>
    <dgm:pt modelId="{8652A106-3B8F-4A90-AE3C-A71E8EE4A941}" type="pres">
      <dgm:prSet presAssocID="{E0683F4D-2A3A-47D6-878D-507CC648382A}" presName="sibTrans" presStyleLbl="sibTrans1D1" presStyleIdx="5" presStyleCnt="8"/>
      <dgm:spPr/>
      <dgm:t>
        <a:bodyPr/>
        <a:lstStyle/>
        <a:p>
          <a:endParaRPr lang="zh-CN" altLang="en-US"/>
        </a:p>
      </dgm:t>
    </dgm:pt>
    <dgm:pt modelId="{272C59B4-D81C-49AF-ABD7-78444AE840ED}" type="pres">
      <dgm:prSet presAssocID="{E0683F4D-2A3A-47D6-878D-507CC648382A}" presName="connectorText" presStyleLbl="sibTrans1D1" presStyleIdx="5" presStyleCnt="8"/>
      <dgm:spPr/>
      <dgm:t>
        <a:bodyPr/>
        <a:lstStyle/>
        <a:p>
          <a:endParaRPr lang="zh-CN" altLang="en-US"/>
        </a:p>
      </dgm:t>
    </dgm:pt>
    <dgm:pt modelId="{D04B0D57-1E30-4603-9380-27824A753092}" type="pres">
      <dgm:prSet presAssocID="{B9D42410-1BA5-4B52-9566-3F00DE2628A2}" presName="node" presStyleLbl="node1" presStyleIdx="6" presStyleCnt="9" custLinFactX="-100000" custLinFactY="39524" custLinFactNeighborX="-139890" custLinFactNeighborY="100000">
        <dgm:presLayoutVars>
          <dgm:bulletEnabled val="1"/>
        </dgm:presLayoutVars>
      </dgm:prSet>
      <dgm:spPr/>
      <dgm:t>
        <a:bodyPr/>
        <a:lstStyle/>
        <a:p>
          <a:endParaRPr lang="zh-CN" altLang="en-US"/>
        </a:p>
      </dgm:t>
    </dgm:pt>
    <dgm:pt modelId="{2E385AD0-12A9-4279-8636-8164213962B7}" type="pres">
      <dgm:prSet presAssocID="{7B98F5E5-18A5-461D-91F7-37102E109F75}" presName="sibTrans" presStyleLbl="sibTrans1D1" presStyleIdx="6" presStyleCnt="8"/>
      <dgm:spPr/>
      <dgm:t>
        <a:bodyPr/>
        <a:lstStyle/>
        <a:p>
          <a:endParaRPr lang="zh-CN" altLang="en-US"/>
        </a:p>
      </dgm:t>
    </dgm:pt>
    <dgm:pt modelId="{1F864FB7-DCDE-4EA2-A7CF-9D95600F0F0B}" type="pres">
      <dgm:prSet presAssocID="{7B98F5E5-18A5-461D-91F7-37102E109F75}" presName="connectorText" presStyleLbl="sibTrans1D1" presStyleIdx="6" presStyleCnt="8"/>
      <dgm:spPr/>
      <dgm:t>
        <a:bodyPr/>
        <a:lstStyle/>
        <a:p>
          <a:endParaRPr lang="zh-CN" altLang="en-US"/>
        </a:p>
      </dgm:t>
    </dgm:pt>
    <dgm:pt modelId="{B49D3C0B-B9EF-413A-864D-07FA17EFCAE1}" type="pres">
      <dgm:prSet presAssocID="{2D022FD2-2B5B-4003-AD4F-76009D4BCCBE}" presName="node" presStyleLbl="node1" presStyleIdx="7" presStyleCnt="9" custLinFactX="-100000" custLinFactY="42071" custLinFactNeighborX="-109941" custLinFactNeighborY="100000">
        <dgm:presLayoutVars>
          <dgm:bulletEnabled val="1"/>
        </dgm:presLayoutVars>
      </dgm:prSet>
      <dgm:spPr/>
      <dgm:t>
        <a:bodyPr/>
        <a:lstStyle/>
        <a:p>
          <a:endParaRPr lang="zh-CN" altLang="en-US"/>
        </a:p>
      </dgm:t>
    </dgm:pt>
    <dgm:pt modelId="{41820D04-DF6A-4ED5-89B7-FC0BD0AF156E}" type="pres">
      <dgm:prSet presAssocID="{34CF71BB-EBF1-4620-88BA-7348DC11305B}" presName="sibTrans" presStyleLbl="sibTrans1D1" presStyleIdx="7" presStyleCnt="8"/>
      <dgm:spPr/>
      <dgm:t>
        <a:bodyPr/>
        <a:lstStyle/>
        <a:p>
          <a:endParaRPr lang="zh-CN" altLang="en-US"/>
        </a:p>
      </dgm:t>
    </dgm:pt>
    <dgm:pt modelId="{81EF1E94-F816-499F-9288-57E6E96E0C29}" type="pres">
      <dgm:prSet presAssocID="{34CF71BB-EBF1-4620-88BA-7348DC11305B}" presName="connectorText" presStyleLbl="sibTrans1D1" presStyleIdx="7" presStyleCnt="8"/>
      <dgm:spPr/>
      <dgm:t>
        <a:bodyPr/>
        <a:lstStyle/>
        <a:p>
          <a:endParaRPr lang="zh-CN" altLang="en-US"/>
        </a:p>
      </dgm:t>
    </dgm:pt>
    <dgm:pt modelId="{BF2C47D3-1C6B-43FE-BBB7-395E4A8A885E}" type="pres">
      <dgm:prSet presAssocID="{CE18315D-820B-4A2A-A497-75C101C7690A}" presName="node" presStyleLbl="node1" presStyleIdx="8" presStyleCnt="9" custLinFactX="140226" custLinFactNeighborX="200000" custLinFactNeighborY="80">
        <dgm:presLayoutVars>
          <dgm:bulletEnabled val="1"/>
        </dgm:presLayoutVars>
      </dgm:prSet>
      <dgm:spPr/>
      <dgm:t>
        <a:bodyPr/>
        <a:lstStyle/>
        <a:p>
          <a:endParaRPr lang="zh-CN" altLang="en-US"/>
        </a:p>
      </dgm:t>
    </dgm:pt>
  </dgm:ptLst>
  <dgm:cxnLst>
    <dgm:cxn modelId="{5782624D-F985-44A5-8E7A-0172AF2646D4}" type="presOf" srcId="{E0683F4D-2A3A-47D6-878D-507CC648382A}" destId="{8652A106-3B8F-4A90-AE3C-A71E8EE4A941}" srcOrd="0" destOrd="0" presId="urn:microsoft.com/office/officeart/2005/8/layout/bProcess3"/>
    <dgm:cxn modelId="{6DBCD5D6-B402-4E56-A6BF-D77F551102B0}" srcId="{6BA82644-B7DA-4F6F-B5E3-10DC5E96EFD6}" destId="{2D022FD2-2B5B-4003-AD4F-76009D4BCCBE}" srcOrd="7" destOrd="0" parTransId="{D3271B97-1C26-4ECA-94BA-ADE696D33784}" sibTransId="{34CF71BB-EBF1-4620-88BA-7348DC11305B}"/>
    <dgm:cxn modelId="{C479EC84-7280-47AD-9C84-6DC871040400}" srcId="{6BA82644-B7DA-4F6F-B5E3-10DC5E96EFD6}" destId="{B9D42410-1BA5-4B52-9566-3F00DE2628A2}" srcOrd="6" destOrd="0" parTransId="{FF39FD30-84AB-4F4C-9159-DE4EFA1E9687}" sibTransId="{7B98F5E5-18A5-461D-91F7-37102E109F75}"/>
    <dgm:cxn modelId="{3236131E-ECE0-4FFE-80D8-11549986732A}" type="presOf" srcId="{34CF71BB-EBF1-4620-88BA-7348DC11305B}" destId="{81EF1E94-F816-499F-9288-57E6E96E0C29}" srcOrd="1" destOrd="0" presId="urn:microsoft.com/office/officeart/2005/8/layout/bProcess3"/>
    <dgm:cxn modelId="{7428F557-0797-41A1-8680-F8E449CF59BE}" type="presOf" srcId="{04C88702-65E4-4432-9913-7323F4D56AE0}" destId="{375039B7-C200-4D70-B986-5A09FD63C5B1}" srcOrd="0" destOrd="0" presId="urn:microsoft.com/office/officeart/2005/8/layout/bProcess3"/>
    <dgm:cxn modelId="{FA55FCBC-A232-4C21-8667-92C4B421814E}" type="presOf" srcId="{34CF71BB-EBF1-4620-88BA-7348DC11305B}" destId="{41820D04-DF6A-4ED5-89B7-FC0BD0AF156E}" srcOrd="0" destOrd="0" presId="urn:microsoft.com/office/officeart/2005/8/layout/bProcess3"/>
    <dgm:cxn modelId="{16E948BE-CC47-4EE1-98EE-C582ED4A7531}" srcId="{6BA82644-B7DA-4F6F-B5E3-10DC5E96EFD6}" destId="{65081B2F-D6EA-4AF7-9CAB-13C14C21EB4E}" srcOrd="5" destOrd="0" parTransId="{DAB0F263-7308-4D08-B395-AB785D2FCB1B}" sibTransId="{E0683F4D-2A3A-47D6-878D-507CC648382A}"/>
    <dgm:cxn modelId="{405E11FE-9A81-453A-8932-679C3513BF5D}" type="presOf" srcId="{B9D42410-1BA5-4B52-9566-3F00DE2628A2}" destId="{D04B0D57-1E30-4603-9380-27824A753092}" srcOrd="0" destOrd="0" presId="urn:microsoft.com/office/officeart/2005/8/layout/bProcess3"/>
    <dgm:cxn modelId="{76A1A54B-5870-4B35-A5CC-178EE1365EF9}" type="presOf" srcId="{65568777-D17B-4A58-9190-277D9A59047D}" destId="{9886298D-AC78-46E3-8E55-C1DC0977B3A1}" srcOrd="0" destOrd="0" presId="urn:microsoft.com/office/officeart/2005/8/layout/bProcess3"/>
    <dgm:cxn modelId="{BFCB6E4A-A526-422E-8F18-97ADD27EC398}" type="presOf" srcId="{B4DAD514-FD84-4782-930A-605CD9693DC5}" destId="{7695EE17-4936-43F3-B7B8-D90AAC23C0B5}" srcOrd="0" destOrd="0" presId="urn:microsoft.com/office/officeart/2005/8/layout/bProcess3"/>
    <dgm:cxn modelId="{ADBAB7A5-1783-4872-8811-FD3A6ADBDC4E}" type="presOf" srcId="{65081B2F-D6EA-4AF7-9CAB-13C14C21EB4E}" destId="{6B2BC24B-BB7A-4D8A-B1E8-E839E21D7339}" srcOrd="0" destOrd="0" presId="urn:microsoft.com/office/officeart/2005/8/layout/bProcess3"/>
    <dgm:cxn modelId="{3289F36D-0221-4888-8B67-49164D783132}" type="presOf" srcId="{0544BDF2-E1F9-45E6-9AC9-4D671FD32731}" destId="{FB2E98D4-40B5-4911-8AB8-035D10E0A350}" srcOrd="0" destOrd="0" presId="urn:microsoft.com/office/officeart/2005/8/layout/bProcess3"/>
    <dgm:cxn modelId="{CC44758D-3013-4EE0-BEA3-8CC94F78CB34}" type="presOf" srcId="{F711E018-336D-415B-8669-A75EE0CF474C}" destId="{94360B85-C6CC-43EE-956A-2A9F63ABC94F}" srcOrd="1" destOrd="0" presId="urn:microsoft.com/office/officeart/2005/8/layout/bProcess3"/>
    <dgm:cxn modelId="{9D033E20-0132-40FD-A794-B62B594597E9}" type="presOf" srcId="{7B98F5E5-18A5-461D-91F7-37102E109F75}" destId="{1F864FB7-DCDE-4EA2-A7CF-9D95600F0F0B}" srcOrd="1" destOrd="0" presId="urn:microsoft.com/office/officeart/2005/8/layout/bProcess3"/>
    <dgm:cxn modelId="{3718B275-9627-4F6B-8AF6-12D6753A6E0A}" type="presOf" srcId="{AD8D4B1E-6FB4-4370-9318-615BDBB4A6BC}" destId="{C5073FD5-08E7-4F3F-8002-BA06D5E0F110}" srcOrd="0" destOrd="0" presId="urn:microsoft.com/office/officeart/2005/8/layout/bProcess3"/>
    <dgm:cxn modelId="{69880775-1241-4890-BDF9-0C9B037C40A1}" type="presOf" srcId="{7B98F5E5-18A5-461D-91F7-37102E109F75}" destId="{2E385AD0-12A9-4279-8636-8164213962B7}" srcOrd="0" destOrd="0" presId="urn:microsoft.com/office/officeart/2005/8/layout/bProcess3"/>
    <dgm:cxn modelId="{5B5FAE30-4B74-43D3-B693-476AF1772E23}" type="presOf" srcId="{65568777-D17B-4A58-9190-277D9A59047D}" destId="{EB6A2FFF-D5A6-4610-BDA8-4004A8EADB2E}" srcOrd="1" destOrd="0" presId="urn:microsoft.com/office/officeart/2005/8/layout/bProcess3"/>
    <dgm:cxn modelId="{2900EC00-BF04-4B9B-8973-1E75AF527073}" type="presOf" srcId="{C237A5C5-0443-4635-AA65-529B0538362F}" destId="{C3B82772-7B75-47AD-94A4-F6903A172AE4}" srcOrd="1" destOrd="0" presId="urn:microsoft.com/office/officeart/2005/8/layout/bProcess3"/>
    <dgm:cxn modelId="{19D54C46-C5CD-4A9C-AE7D-C18B4854612D}" type="presOf" srcId="{E0683F4D-2A3A-47D6-878D-507CC648382A}" destId="{272C59B4-D81C-49AF-ABD7-78444AE840ED}" srcOrd="1" destOrd="0" presId="urn:microsoft.com/office/officeart/2005/8/layout/bProcess3"/>
    <dgm:cxn modelId="{9D7D676D-6912-4B7C-A00F-D28378FE5954}" type="presOf" srcId="{6BA82644-B7DA-4F6F-B5E3-10DC5E96EFD6}" destId="{7C160D79-C0AA-433C-9902-DE2AD3255D10}" srcOrd="0" destOrd="0" presId="urn:microsoft.com/office/officeart/2005/8/layout/bProcess3"/>
    <dgm:cxn modelId="{C84801AD-2F6F-47A5-9E2A-8187ED9E4419}" srcId="{6BA82644-B7DA-4F6F-B5E3-10DC5E96EFD6}" destId="{04C88702-65E4-4432-9913-7323F4D56AE0}" srcOrd="1" destOrd="0" parTransId="{3E1BA6B7-7545-48F3-89C3-720F8304D277}" sibTransId="{1FB94BC8-EA0B-42C1-9906-4C9EAE0E142D}"/>
    <dgm:cxn modelId="{0F1642A5-B3C0-4D74-A9AB-DDAD2DB6AEF5}" srcId="{6BA82644-B7DA-4F6F-B5E3-10DC5E96EFD6}" destId="{AD8D4B1E-6FB4-4370-9318-615BDBB4A6BC}" srcOrd="2" destOrd="0" parTransId="{E1FF0FCD-26A3-42F9-BEC2-F4D49362D2B5}" sibTransId="{65568777-D17B-4A58-9190-277D9A59047D}"/>
    <dgm:cxn modelId="{9EA372B0-5FE4-46D6-B373-1FE08A1564E3}" srcId="{6BA82644-B7DA-4F6F-B5E3-10DC5E96EFD6}" destId="{B4DAD514-FD84-4782-930A-605CD9693DC5}" srcOrd="4" destOrd="0" parTransId="{1F5D0B95-766A-449C-A43B-E3DD349C025E}" sibTransId="{8551D1C6-2F2D-49FF-9ADB-483D7F936652}"/>
    <dgm:cxn modelId="{B84A7F0B-F5FD-4CEE-8DFF-CADEDDA4DFB9}" type="presOf" srcId="{F711E018-336D-415B-8669-A75EE0CF474C}" destId="{00B535E4-16BA-4ED7-B0B6-EC651939E0C4}" srcOrd="0" destOrd="0" presId="urn:microsoft.com/office/officeart/2005/8/layout/bProcess3"/>
    <dgm:cxn modelId="{C456BF07-7A49-45F4-9BA4-401EEE5A5064}" srcId="{6BA82644-B7DA-4F6F-B5E3-10DC5E96EFD6}" destId="{0544BDF2-E1F9-45E6-9AC9-4D671FD32731}" srcOrd="0" destOrd="0" parTransId="{5193B8D5-11E5-4631-A67F-3AAC7707C126}" sibTransId="{F711E018-336D-415B-8669-A75EE0CF474C}"/>
    <dgm:cxn modelId="{FD6332F1-2246-4954-8199-4340762FCA1C}" srcId="{6BA82644-B7DA-4F6F-B5E3-10DC5E96EFD6}" destId="{CE18315D-820B-4A2A-A497-75C101C7690A}" srcOrd="8" destOrd="0" parTransId="{18C1F811-D4DF-42DF-B302-49DACA08DD3A}" sibTransId="{B58BF6A0-AA3E-478F-B345-F723CD6F0318}"/>
    <dgm:cxn modelId="{FCF84C54-5BC6-4159-A68D-EC4C80279A16}" srcId="{6BA82644-B7DA-4F6F-B5E3-10DC5E96EFD6}" destId="{0562F654-8BA0-45A4-9A53-2D3DCB5334D8}" srcOrd="3" destOrd="0" parTransId="{C17291FB-1C53-4D98-BC41-03B900E5561C}" sibTransId="{C237A5C5-0443-4635-AA65-529B0538362F}"/>
    <dgm:cxn modelId="{A091A03C-2E15-4A04-A9D0-85E226E8D98E}" type="presOf" srcId="{CE18315D-820B-4A2A-A497-75C101C7690A}" destId="{BF2C47D3-1C6B-43FE-BBB7-395E4A8A885E}" srcOrd="0" destOrd="0" presId="urn:microsoft.com/office/officeart/2005/8/layout/bProcess3"/>
    <dgm:cxn modelId="{1918E7EA-35CE-4502-9408-B8F34A867F9E}" type="presOf" srcId="{C237A5C5-0443-4635-AA65-529B0538362F}" destId="{DF7BDE99-8D9C-42FD-840A-6844E7CFA9A7}" srcOrd="0" destOrd="0" presId="urn:microsoft.com/office/officeart/2005/8/layout/bProcess3"/>
    <dgm:cxn modelId="{F79EE218-98F7-480D-BBD1-1743871E943D}" type="presOf" srcId="{8551D1C6-2F2D-49FF-9ADB-483D7F936652}" destId="{6FADC7D7-A9D2-46C2-B68F-0766A39860CB}" srcOrd="0" destOrd="0" presId="urn:microsoft.com/office/officeart/2005/8/layout/bProcess3"/>
    <dgm:cxn modelId="{49BF1514-8A46-421E-81EA-D3D812C94A70}" type="presOf" srcId="{1FB94BC8-EA0B-42C1-9906-4C9EAE0E142D}" destId="{B4ACFD85-681D-4BC1-B991-4638E461D518}" srcOrd="1" destOrd="0" presId="urn:microsoft.com/office/officeart/2005/8/layout/bProcess3"/>
    <dgm:cxn modelId="{F973FBF8-5DF5-42ED-8FB0-CAD9F20670BE}" type="presOf" srcId="{8551D1C6-2F2D-49FF-9ADB-483D7F936652}" destId="{F1DD84DB-C5BD-4AEC-A6F8-19FCAB301919}" srcOrd="1" destOrd="0" presId="urn:microsoft.com/office/officeart/2005/8/layout/bProcess3"/>
    <dgm:cxn modelId="{D0A39D43-A370-41B2-BD58-0EC4C6E9BEAE}" type="presOf" srcId="{0562F654-8BA0-45A4-9A53-2D3DCB5334D8}" destId="{EC564C25-689F-433B-B492-78D75CD5641C}" srcOrd="0" destOrd="0" presId="urn:microsoft.com/office/officeart/2005/8/layout/bProcess3"/>
    <dgm:cxn modelId="{597658CD-EFFF-43E9-8AE0-A505FDAE3938}" type="presOf" srcId="{2D022FD2-2B5B-4003-AD4F-76009D4BCCBE}" destId="{B49D3C0B-B9EF-413A-864D-07FA17EFCAE1}" srcOrd="0" destOrd="0" presId="urn:microsoft.com/office/officeart/2005/8/layout/bProcess3"/>
    <dgm:cxn modelId="{7981E164-780A-4E47-907E-36A6A9D92E91}" type="presOf" srcId="{1FB94BC8-EA0B-42C1-9906-4C9EAE0E142D}" destId="{1F555916-E6A9-47C2-9C8E-97CB94F442F8}" srcOrd="0" destOrd="0" presId="urn:microsoft.com/office/officeart/2005/8/layout/bProcess3"/>
    <dgm:cxn modelId="{68AB20BC-2DCE-40CA-80B5-CCE84D976CEF}" type="presParOf" srcId="{7C160D79-C0AA-433C-9902-DE2AD3255D10}" destId="{FB2E98D4-40B5-4911-8AB8-035D10E0A350}" srcOrd="0" destOrd="0" presId="urn:microsoft.com/office/officeart/2005/8/layout/bProcess3"/>
    <dgm:cxn modelId="{1F9069A5-C1F8-4B8C-919C-16F85E06BE50}" type="presParOf" srcId="{7C160D79-C0AA-433C-9902-DE2AD3255D10}" destId="{00B535E4-16BA-4ED7-B0B6-EC651939E0C4}" srcOrd="1" destOrd="0" presId="urn:microsoft.com/office/officeart/2005/8/layout/bProcess3"/>
    <dgm:cxn modelId="{46906EF3-3CCC-477B-A16C-544879A726CF}" type="presParOf" srcId="{00B535E4-16BA-4ED7-B0B6-EC651939E0C4}" destId="{94360B85-C6CC-43EE-956A-2A9F63ABC94F}" srcOrd="0" destOrd="0" presId="urn:microsoft.com/office/officeart/2005/8/layout/bProcess3"/>
    <dgm:cxn modelId="{1FB2EAC7-861C-44AA-A4F0-75104320DE93}" type="presParOf" srcId="{7C160D79-C0AA-433C-9902-DE2AD3255D10}" destId="{375039B7-C200-4D70-B986-5A09FD63C5B1}" srcOrd="2" destOrd="0" presId="urn:microsoft.com/office/officeart/2005/8/layout/bProcess3"/>
    <dgm:cxn modelId="{230D80A2-5E14-4BDC-8D40-DBFB1F04EA89}" type="presParOf" srcId="{7C160D79-C0AA-433C-9902-DE2AD3255D10}" destId="{1F555916-E6A9-47C2-9C8E-97CB94F442F8}" srcOrd="3" destOrd="0" presId="urn:microsoft.com/office/officeart/2005/8/layout/bProcess3"/>
    <dgm:cxn modelId="{11787F19-DF61-4FEF-A3AC-2C7D6A60E566}" type="presParOf" srcId="{1F555916-E6A9-47C2-9C8E-97CB94F442F8}" destId="{B4ACFD85-681D-4BC1-B991-4638E461D518}" srcOrd="0" destOrd="0" presId="urn:microsoft.com/office/officeart/2005/8/layout/bProcess3"/>
    <dgm:cxn modelId="{20C01C6F-A9EB-40D9-8E69-BDD9E3E1C1FD}" type="presParOf" srcId="{7C160D79-C0AA-433C-9902-DE2AD3255D10}" destId="{C5073FD5-08E7-4F3F-8002-BA06D5E0F110}" srcOrd="4" destOrd="0" presId="urn:microsoft.com/office/officeart/2005/8/layout/bProcess3"/>
    <dgm:cxn modelId="{93D6125B-42B2-4B1C-A268-B90A6D1F7231}" type="presParOf" srcId="{7C160D79-C0AA-433C-9902-DE2AD3255D10}" destId="{9886298D-AC78-46E3-8E55-C1DC0977B3A1}" srcOrd="5" destOrd="0" presId="urn:microsoft.com/office/officeart/2005/8/layout/bProcess3"/>
    <dgm:cxn modelId="{CE2C6EDD-CD90-4C7E-AEE2-2CD914E26181}" type="presParOf" srcId="{9886298D-AC78-46E3-8E55-C1DC0977B3A1}" destId="{EB6A2FFF-D5A6-4610-BDA8-4004A8EADB2E}" srcOrd="0" destOrd="0" presId="urn:microsoft.com/office/officeart/2005/8/layout/bProcess3"/>
    <dgm:cxn modelId="{B69B43B9-D106-4C26-BF15-75E90BE33CF2}" type="presParOf" srcId="{7C160D79-C0AA-433C-9902-DE2AD3255D10}" destId="{EC564C25-689F-433B-B492-78D75CD5641C}" srcOrd="6" destOrd="0" presId="urn:microsoft.com/office/officeart/2005/8/layout/bProcess3"/>
    <dgm:cxn modelId="{7FE75F7E-6150-48DF-B3F0-52F62D05F0D3}" type="presParOf" srcId="{7C160D79-C0AA-433C-9902-DE2AD3255D10}" destId="{DF7BDE99-8D9C-42FD-840A-6844E7CFA9A7}" srcOrd="7" destOrd="0" presId="urn:microsoft.com/office/officeart/2005/8/layout/bProcess3"/>
    <dgm:cxn modelId="{70B5D41A-D2A8-4417-9170-6D5604B5FF1A}" type="presParOf" srcId="{DF7BDE99-8D9C-42FD-840A-6844E7CFA9A7}" destId="{C3B82772-7B75-47AD-94A4-F6903A172AE4}" srcOrd="0" destOrd="0" presId="urn:microsoft.com/office/officeart/2005/8/layout/bProcess3"/>
    <dgm:cxn modelId="{CA2231CB-AD13-4394-9CD7-22BD7B447FA2}" type="presParOf" srcId="{7C160D79-C0AA-433C-9902-DE2AD3255D10}" destId="{7695EE17-4936-43F3-B7B8-D90AAC23C0B5}" srcOrd="8" destOrd="0" presId="urn:microsoft.com/office/officeart/2005/8/layout/bProcess3"/>
    <dgm:cxn modelId="{66E5EDC8-F9E2-4ECA-AE8A-4CF73D525912}" type="presParOf" srcId="{7C160D79-C0AA-433C-9902-DE2AD3255D10}" destId="{6FADC7D7-A9D2-46C2-B68F-0766A39860CB}" srcOrd="9" destOrd="0" presId="urn:microsoft.com/office/officeart/2005/8/layout/bProcess3"/>
    <dgm:cxn modelId="{D79EA04A-0F1B-4D91-A139-3B83B997A947}" type="presParOf" srcId="{6FADC7D7-A9D2-46C2-B68F-0766A39860CB}" destId="{F1DD84DB-C5BD-4AEC-A6F8-19FCAB301919}" srcOrd="0" destOrd="0" presId="urn:microsoft.com/office/officeart/2005/8/layout/bProcess3"/>
    <dgm:cxn modelId="{9EF9755B-CECB-4044-BEA2-713DDC4CE87F}" type="presParOf" srcId="{7C160D79-C0AA-433C-9902-DE2AD3255D10}" destId="{6B2BC24B-BB7A-4D8A-B1E8-E839E21D7339}" srcOrd="10" destOrd="0" presId="urn:microsoft.com/office/officeart/2005/8/layout/bProcess3"/>
    <dgm:cxn modelId="{9823298E-1A40-4406-B347-E317BBE13907}" type="presParOf" srcId="{7C160D79-C0AA-433C-9902-DE2AD3255D10}" destId="{8652A106-3B8F-4A90-AE3C-A71E8EE4A941}" srcOrd="11" destOrd="0" presId="urn:microsoft.com/office/officeart/2005/8/layout/bProcess3"/>
    <dgm:cxn modelId="{BF772D61-CDD2-4156-BD50-EBEA5A6F58AE}" type="presParOf" srcId="{8652A106-3B8F-4A90-AE3C-A71E8EE4A941}" destId="{272C59B4-D81C-49AF-ABD7-78444AE840ED}" srcOrd="0" destOrd="0" presId="urn:microsoft.com/office/officeart/2005/8/layout/bProcess3"/>
    <dgm:cxn modelId="{E6ED77E8-D991-4710-B5E1-9C0332C638F9}" type="presParOf" srcId="{7C160D79-C0AA-433C-9902-DE2AD3255D10}" destId="{D04B0D57-1E30-4603-9380-27824A753092}" srcOrd="12" destOrd="0" presId="urn:microsoft.com/office/officeart/2005/8/layout/bProcess3"/>
    <dgm:cxn modelId="{40DABAB8-1461-406F-8FA3-241834473768}" type="presParOf" srcId="{7C160D79-C0AA-433C-9902-DE2AD3255D10}" destId="{2E385AD0-12A9-4279-8636-8164213962B7}" srcOrd="13" destOrd="0" presId="urn:microsoft.com/office/officeart/2005/8/layout/bProcess3"/>
    <dgm:cxn modelId="{EC860A5D-1FEF-4002-B977-25D9D6208081}" type="presParOf" srcId="{2E385AD0-12A9-4279-8636-8164213962B7}" destId="{1F864FB7-DCDE-4EA2-A7CF-9D95600F0F0B}" srcOrd="0" destOrd="0" presId="urn:microsoft.com/office/officeart/2005/8/layout/bProcess3"/>
    <dgm:cxn modelId="{98ADC304-96C8-4CD8-9273-60ADD576066F}" type="presParOf" srcId="{7C160D79-C0AA-433C-9902-DE2AD3255D10}" destId="{B49D3C0B-B9EF-413A-864D-07FA17EFCAE1}" srcOrd="14" destOrd="0" presId="urn:microsoft.com/office/officeart/2005/8/layout/bProcess3"/>
    <dgm:cxn modelId="{07690E40-9608-4FB2-AB57-4ED10CDD988D}" type="presParOf" srcId="{7C160D79-C0AA-433C-9902-DE2AD3255D10}" destId="{41820D04-DF6A-4ED5-89B7-FC0BD0AF156E}" srcOrd="15" destOrd="0" presId="urn:microsoft.com/office/officeart/2005/8/layout/bProcess3"/>
    <dgm:cxn modelId="{191649B5-204C-4029-8A13-CA052CD8FBA8}" type="presParOf" srcId="{41820D04-DF6A-4ED5-89B7-FC0BD0AF156E}" destId="{81EF1E94-F816-499F-9288-57E6E96E0C29}" srcOrd="0" destOrd="0" presId="urn:microsoft.com/office/officeart/2005/8/layout/bProcess3"/>
    <dgm:cxn modelId="{2095C4EE-16A8-44D6-B824-D33822EA4EF0}" type="presParOf" srcId="{7C160D79-C0AA-433C-9902-DE2AD3255D10}" destId="{BF2C47D3-1C6B-43FE-BBB7-395E4A8A885E}" srcOrd="16"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1" qsCatId="simple" csTypeId="urn:microsoft.com/office/officeart/2005/8/colors/colorful5" csCatId="colorful" phldr="1"/>
      <dgm:spPr/>
      <dgm:t>
        <a:bodyPr/>
        <a:lstStyle/>
        <a:p>
          <a:endParaRPr lang="zh-CN" altLang="en-US"/>
        </a:p>
      </dgm:t>
    </dgm:pt>
    <dgm:pt modelId="{41265DEA-10CF-42C0-ADBA-6E294658FFA1}">
      <dgm:prSet/>
      <dgm:spPr/>
      <dgm:t>
        <a:bodyPr/>
        <a:lstStyle/>
        <a:p>
          <a:pPr rtl="0"/>
          <a:r>
            <a:rPr lang="zh-CN" dirty="0" smtClean="0"/>
            <a:t>数据科学理论与实践</a:t>
          </a:r>
          <a:endParaRPr lang="zh-CN" dirty="0"/>
        </a:p>
      </dgm:t>
    </dgm:pt>
    <dgm:pt modelId="{D3F6BB9D-2DE1-4562-BC1B-796D7B437A09}" type="parTrans" cxnId="{97758F5A-1714-4837-A915-126759809739}">
      <dgm:prSet/>
      <dgm:spPr/>
      <dgm:t>
        <a:bodyPr/>
        <a:lstStyle/>
        <a:p>
          <a:endParaRPr lang="zh-CN" altLang="en-US"/>
        </a:p>
      </dgm:t>
    </dgm:pt>
    <dgm:pt modelId="{EA7A96E1-2212-4E33-975D-0B244568971A}" type="sibTrans" cxnId="{97758F5A-1714-4837-A915-126759809739}">
      <dgm:prSet/>
      <dgm:spPr/>
      <dgm:t>
        <a:bodyPr/>
        <a:lstStyle/>
        <a:p>
          <a:endParaRPr lang="zh-CN" altLang="en-US"/>
        </a:p>
      </dgm:t>
    </dgm:pt>
    <dgm:pt modelId="{1EE638DC-241B-4747-B7B8-B3D5443507DE}">
      <dgm:prSet/>
      <dgm:spPr/>
      <dgm:t>
        <a:bodyPr/>
        <a:lstStyle/>
        <a:p>
          <a:pPr rtl="0"/>
          <a:r>
            <a:rPr lang="zh-CN" dirty="0" smtClean="0"/>
            <a:t>朝乐门</a:t>
          </a:r>
          <a:endParaRPr lang="zh-CN" dirty="0"/>
        </a:p>
      </dgm:t>
    </dgm:pt>
    <dgm:pt modelId="{1F9B8CE7-6CFA-4ACD-9A55-44E6AE30175B}" type="parTrans" cxnId="{9111D288-551F-4F22-B151-FE69BCB88B93}">
      <dgm:prSet/>
      <dgm:spPr/>
      <dgm:t>
        <a:bodyPr/>
        <a:lstStyle/>
        <a:p>
          <a:endParaRPr lang="zh-CN" altLang="en-US"/>
        </a:p>
      </dgm:t>
    </dgm:pt>
    <dgm:pt modelId="{B302661E-5E58-4F85-83D5-08FDDA4650F9}" type="sibTrans" cxnId="{9111D288-551F-4F22-B151-FE69BCB88B93}">
      <dgm:prSet/>
      <dgm:spPr/>
      <dgm:t>
        <a:bodyPr/>
        <a:lstStyle/>
        <a:p>
          <a:endParaRPr lang="zh-CN" altLang="en-US"/>
        </a:p>
      </dgm:t>
    </dgm:pt>
    <dgm:pt modelId="{8B6003BD-563C-4ECA-9B97-99E7B34C4A31}">
      <dgm:prSet/>
      <dgm:spPr/>
      <dgm:t>
        <a:bodyPr/>
        <a:lstStyle/>
        <a:p>
          <a:pPr rtl="0"/>
          <a:r>
            <a:rPr lang="zh-CN" smtClean="0"/>
            <a:t>清华大学出版社</a:t>
          </a:r>
          <a:endParaRPr lang="zh-CN"/>
        </a:p>
      </dgm:t>
    </dgm:pt>
    <dgm:pt modelId="{A0767962-3C2F-454E-BE60-297F1FFFC622}" type="parTrans" cxnId="{C7D7C35F-5B49-4FB5-8AED-CFFA675B84DE}">
      <dgm:prSet/>
      <dgm:spPr/>
      <dgm:t>
        <a:bodyPr/>
        <a:lstStyle/>
        <a:p>
          <a:endParaRPr lang="zh-CN" altLang="en-US"/>
        </a:p>
      </dgm:t>
    </dgm:pt>
    <dgm:pt modelId="{00436F0D-8F85-43A8-BC2D-B164989BAFEF}" type="sibTrans" cxnId="{C7D7C35F-5B49-4FB5-8AED-CFFA675B84DE}">
      <dgm:prSet/>
      <dgm:spPr/>
      <dgm:t>
        <a:bodyPr/>
        <a:lstStyle/>
        <a:p>
          <a:endParaRPr lang="zh-CN" altLang="en-US"/>
        </a:p>
      </dgm:t>
    </dgm:pt>
    <dgm:pt modelId="{152F26BF-41F9-4451-9181-B4803E3944F9}">
      <dgm:prSet/>
      <dgm:spPr/>
      <dgm:t>
        <a:bodyPr/>
        <a:lstStyle/>
        <a:p>
          <a:pPr rtl="0"/>
          <a:r>
            <a:rPr lang="en-US" smtClean="0"/>
            <a:t>2017</a:t>
          </a:r>
          <a:endParaRPr lang="zh-CN"/>
        </a:p>
      </dgm:t>
    </dgm:pt>
    <dgm:pt modelId="{AAFA3836-11A8-4287-8F26-1C61BAFDF9B1}" type="parTrans" cxnId="{FFFCE94C-C190-454A-842E-3C00584AEB26}">
      <dgm:prSet/>
      <dgm:spPr/>
      <dgm:t>
        <a:bodyPr/>
        <a:lstStyle/>
        <a:p>
          <a:endParaRPr lang="zh-CN" altLang="en-US"/>
        </a:p>
      </dgm:t>
    </dgm:pt>
    <dgm:pt modelId="{774C774F-3390-4428-B680-FE02BC084DBF}" type="sibTrans" cxnId="{FFFCE94C-C190-454A-842E-3C00584AEB26}">
      <dgm:prSet/>
      <dgm:spPr/>
      <dgm:t>
        <a:bodyPr/>
        <a:lstStyle/>
        <a:p>
          <a:endParaRPr lang="zh-CN" altLang="en-US"/>
        </a:p>
      </dgm:t>
    </dgm:pt>
    <dgm:pt modelId="{EC7E6864-BE67-4FD5-8915-3AD7352F395E}">
      <dgm:prSet/>
      <dgm:spPr/>
      <dgm:t>
        <a:bodyPr/>
        <a:lstStyle/>
        <a:p>
          <a:pPr rtl="0"/>
          <a:r>
            <a:rPr lang="zh-CN" dirty="0" smtClean="0"/>
            <a:t>数据科学</a:t>
          </a:r>
          <a:endParaRPr lang="zh-CN" dirty="0"/>
        </a:p>
      </dgm:t>
    </dgm:pt>
    <dgm:pt modelId="{1BF90824-0838-43F9-B169-EF369D31DEC7}" type="parTrans" cxnId="{0B2A3D4F-BAA6-4322-B9BD-946FF7258AD5}">
      <dgm:prSet/>
      <dgm:spPr/>
      <dgm:t>
        <a:bodyPr/>
        <a:lstStyle/>
        <a:p>
          <a:endParaRPr lang="zh-CN" altLang="en-US"/>
        </a:p>
      </dgm:t>
    </dgm:pt>
    <dgm:pt modelId="{071D2828-CE2F-4E17-B625-11761E417C1C}" type="sibTrans" cxnId="{0B2A3D4F-BAA6-4322-B9BD-946FF7258AD5}">
      <dgm:prSet/>
      <dgm:spPr/>
      <dgm:t>
        <a:bodyPr/>
        <a:lstStyle/>
        <a:p>
          <a:endParaRPr lang="zh-CN" altLang="en-US"/>
        </a:p>
      </dgm:t>
    </dgm:pt>
    <dgm:pt modelId="{06752CE7-F311-484C-8833-40EDDFF21212}">
      <dgm:prSet/>
      <dgm:spPr/>
      <dgm:t>
        <a:bodyPr/>
        <a:lstStyle/>
        <a:p>
          <a:pPr rtl="0"/>
          <a:r>
            <a:rPr lang="zh-CN" smtClean="0"/>
            <a:t>朝乐门</a:t>
          </a:r>
          <a:endParaRPr lang="zh-CN"/>
        </a:p>
      </dgm:t>
    </dgm:pt>
    <dgm:pt modelId="{3F54D527-F5B6-4F3C-8C27-CE790E4A8B1C}" type="parTrans" cxnId="{697F0C2F-946D-483D-8D31-D1CE0EC38EA1}">
      <dgm:prSet/>
      <dgm:spPr/>
      <dgm:t>
        <a:bodyPr/>
        <a:lstStyle/>
        <a:p>
          <a:endParaRPr lang="zh-CN" altLang="en-US"/>
        </a:p>
      </dgm:t>
    </dgm:pt>
    <dgm:pt modelId="{99417078-B941-4DF2-8434-8232F1C798B9}" type="sibTrans" cxnId="{697F0C2F-946D-483D-8D31-D1CE0EC38EA1}">
      <dgm:prSet/>
      <dgm:spPr/>
      <dgm:t>
        <a:bodyPr/>
        <a:lstStyle/>
        <a:p>
          <a:endParaRPr lang="zh-CN" altLang="en-US"/>
        </a:p>
      </dgm:t>
    </dgm:pt>
    <dgm:pt modelId="{024541A0-CBC9-4636-8A6F-6BE44371C423}">
      <dgm:prSet/>
      <dgm:spPr/>
      <dgm:t>
        <a:bodyPr/>
        <a:lstStyle/>
        <a:p>
          <a:pPr rtl="0"/>
          <a:r>
            <a:rPr lang="zh-CN" smtClean="0"/>
            <a:t>清华大学出版社</a:t>
          </a:r>
          <a:endParaRPr lang="zh-CN"/>
        </a:p>
      </dgm:t>
    </dgm:pt>
    <dgm:pt modelId="{5E55FAD9-AAE6-4D88-843A-DE2595C7CA5C}" type="parTrans" cxnId="{B61C29F2-F892-43DB-B20A-11EA0B99A623}">
      <dgm:prSet/>
      <dgm:spPr/>
      <dgm:t>
        <a:bodyPr/>
        <a:lstStyle/>
        <a:p>
          <a:endParaRPr lang="zh-CN" altLang="en-US"/>
        </a:p>
      </dgm:t>
    </dgm:pt>
    <dgm:pt modelId="{DA2B1FE4-6F3C-4804-BB93-111605EF9CBE}" type="sibTrans" cxnId="{B61C29F2-F892-43DB-B20A-11EA0B99A623}">
      <dgm:prSet/>
      <dgm:spPr/>
      <dgm:t>
        <a:bodyPr/>
        <a:lstStyle/>
        <a:p>
          <a:endParaRPr lang="zh-CN" altLang="en-US"/>
        </a:p>
      </dgm:t>
    </dgm:pt>
    <dgm:pt modelId="{434C8058-D03B-4608-8CB5-8BC824A4B1E1}">
      <dgm:prSet/>
      <dgm:spPr/>
      <dgm:t>
        <a:bodyPr/>
        <a:lstStyle/>
        <a:p>
          <a:pPr rtl="0"/>
          <a:r>
            <a:rPr lang="en-US" smtClean="0"/>
            <a:t>2016</a:t>
          </a:r>
          <a:endParaRPr lang="zh-CN"/>
        </a:p>
      </dgm:t>
    </dgm:pt>
    <dgm:pt modelId="{A3804A09-04EF-412E-8B00-EFC4CB13C338}" type="parTrans" cxnId="{6AA2A1E8-A155-464A-8358-84A51B5DDF25}">
      <dgm:prSet/>
      <dgm:spPr/>
      <dgm:t>
        <a:bodyPr/>
        <a:lstStyle/>
        <a:p>
          <a:endParaRPr lang="zh-CN" altLang="en-US"/>
        </a:p>
      </dgm:t>
    </dgm:pt>
    <dgm:pt modelId="{17654A1F-8A22-4112-A053-6885A590209C}" type="sibTrans" cxnId="{6AA2A1E8-A155-464A-8358-84A51B5DDF25}">
      <dgm:prSet/>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t>
        <a:bodyPr/>
        <a:lstStyle/>
        <a:p>
          <a:endParaRPr lang="zh-CN" altLang="en-US"/>
        </a:p>
      </dgm:t>
    </dgm:pt>
    <dgm:pt modelId="{F9824A7A-4F0C-4DBA-9968-B2FA6CF0C3A1}" type="pres">
      <dgm:prSet presAssocID="{41265DEA-10CF-42C0-ADBA-6E294658FFA1}" presName="comp" presStyleCnt="0"/>
      <dgm:spPr/>
      <dgm:t>
        <a:bodyPr/>
        <a:lstStyle/>
        <a:p>
          <a:endParaRPr lang="zh-CN" altLang="en-US"/>
        </a:p>
      </dgm:t>
    </dgm:pt>
    <dgm:pt modelId="{04FB5738-4B02-4D98-ADE7-636DE94BD7ED}" type="pres">
      <dgm:prSet presAssocID="{41265DEA-10CF-42C0-ADBA-6E294658FFA1}" presName="rect2" presStyleLbl="node1" presStyleIdx="0" presStyleCnt="2">
        <dgm:presLayoutVars>
          <dgm:bulletEnabled val="1"/>
        </dgm:presLayoutVars>
      </dgm:prSet>
      <dgm:spPr/>
      <dgm:t>
        <a:bodyPr/>
        <a:lstStyle/>
        <a:p>
          <a:endParaRPr lang="zh-CN" altLang="en-US"/>
        </a:p>
      </dgm:t>
    </dgm:pt>
    <dgm:pt modelId="{8A757072-4D53-4913-8AB3-2135C0C0AA4A}" type="pres">
      <dgm:prSet presAssocID="{41265DEA-10CF-42C0-ADBA-6E294658FFA1}" presName="rect1" presStyleLbl="lnNode1" presStyleIdx="0" presStyleCnt="2" custScaleX="7815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a:noFill/>
        </a:ln>
        <a:effectLst>
          <a:outerShdw blurRad="44450" dist="27940" dir="5400000" algn="ctr">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gm:spPr>
      <dgm:t>
        <a:bodyPr/>
        <a:lstStyle/>
        <a:p>
          <a:endParaRPr lang="zh-CN" altLang="en-US"/>
        </a:p>
      </dgm:t>
    </dgm:pt>
    <dgm:pt modelId="{AF590A93-A786-435C-9064-4E69E82CD851}" type="pres">
      <dgm:prSet presAssocID="{EA7A96E1-2212-4E33-975D-0B244568971A}" presName="sibTrans" presStyleCnt="0"/>
      <dgm:spPr/>
      <dgm:t>
        <a:bodyPr/>
        <a:lstStyle/>
        <a:p>
          <a:endParaRPr lang="zh-CN" altLang="en-US"/>
        </a:p>
      </dgm:t>
    </dgm:pt>
    <dgm:pt modelId="{C8DFB441-D8DB-46AD-B3EA-6DB83BCFDE38}" type="pres">
      <dgm:prSet presAssocID="{EC7E6864-BE67-4FD5-8915-3AD7352F395E}" presName="comp" presStyleCnt="0"/>
      <dgm:spPr/>
      <dgm:t>
        <a:bodyPr/>
        <a:lstStyle/>
        <a:p>
          <a:endParaRPr lang="zh-CN" altLang="en-US"/>
        </a:p>
      </dgm:t>
    </dgm:pt>
    <dgm:pt modelId="{5D574384-C148-40CE-BD76-F745C6D74BAB}" type="pres">
      <dgm:prSet presAssocID="{EC7E6864-BE67-4FD5-8915-3AD7352F395E}" presName="rect2" presStyleLbl="node1" presStyleIdx="1" presStyleCnt="2">
        <dgm:presLayoutVars>
          <dgm:bulletEnabled val="1"/>
        </dgm:presLayoutVars>
      </dgm:prSet>
      <dgm:spPr/>
      <dgm:t>
        <a:bodyPr/>
        <a:lstStyle/>
        <a:p>
          <a:endParaRPr lang="zh-CN" altLang="en-US"/>
        </a:p>
      </dgm:t>
    </dgm:pt>
    <dgm:pt modelId="{B04D9DAF-74E3-4633-AB2C-5DEAC69A399D}" type="pres">
      <dgm:prSet presAssocID="{EC7E6864-BE67-4FD5-8915-3AD7352F395E}" presName="rect1" presStyleLbl="lnNode1" presStyleIdx="1" presStyleCnt="2" custScaleX="70214"/>
      <dgm:spPr>
        <a:blipFill rotWithShape="1">
          <a:blip xmlns:r="http://schemas.openxmlformats.org/officeDocument/2006/relationships" r:embed="rId2"/>
          <a:stretch>
            <a:fillRect/>
          </a:stretch>
        </a:blipFill>
      </dgm:spPr>
      <dgm:t>
        <a:bodyPr/>
        <a:lstStyle/>
        <a:p>
          <a:endParaRPr lang="zh-CN" altLang="en-US"/>
        </a:p>
      </dgm:t>
    </dgm:pt>
  </dgm:ptLst>
  <dgm:cxnLst>
    <dgm:cxn modelId="{9111D288-551F-4F22-B151-FE69BCB88B93}" srcId="{41265DEA-10CF-42C0-ADBA-6E294658FFA1}" destId="{1EE638DC-241B-4747-B7B8-B3D5443507DE}" srcOrd="0" destOrd="0" parTransId="{1F9B8CE7-6CFA-4ACD-9A55-44E6AE30175B}" sibTransId="{B302661E-5E58-4F85-83D5-08FDDA4650F9}"/>
    <dgm:cxn modelId="{C7D7C35F-5B49-4FB5-8AED-CFFA675B84DE}" srcId="{41265DEA-10CF-42C0-ADBA-6E294658FFA1}" destId="{8B6003BD-563C-4ECA-9B97-99E7B34C4A31}" srcOrd="1" destOrd="0" parTransId="{A0767962-3C2F-454E-BE60-297F1FFFC622}" sibTransId="{00436F0D-8F85-43A8-BC2D-B164989BAFEF}"/>
    <dgm:cxn modelId="{97758F5A-1714-4837-A915-126759809739}" srcId="{026E1401-3C0E-4A9D-B033-391245F9C999}" destId="{41265DEA-10CF-42C0-ADBA-6E294658FFA1}" srcOrd="0" destOrd="0" parTransId="{D3F6BB9D-2DE1-4562-BC1B-796D7B437A09}" sibTransId="{EA7A96E1-2212-4E33-975D-0B244568971A}"/>
    <dgm:cxn modelId="{6AA2A1E8-A155-464A-8358-84A51B5DDF25}" srcId="{EC7E6864-BE67-4FD5-8915-3AD7352F395E}" destId="{434C8058-D03B-4608-8CB5-8BC824A4B1E1}" srcOrd="2" destOrd="0" parTransId="{A3804A09-04EF-412E-8B00-EFC4CB13C338}" sibTransId="{17654A1F-8A22-4112-A053-6885A590209C}"/>
    <dgm:cxn modelId="{7EECC8DA-9C41-4A2F-B696-A4BA985B5EC1}" type="presOf" srcId="{41265DEA-10CF-42C0-ADBA-6E294658FFA1}" destId="{04FB5738-4B02-4D98-ADE7-636DE94BD7ED}" srcOrd="0" destOrd="0" presId="urn:microsoft.com/office/officeart/2008/layout/AlternatingPictureBlocks"/>
    <dgm:cxn modelId="{96545917-DBA7-4293-AAF8-4A243EFF9203}" type="presOf" srcId="{024541A0-CBC9-4636-8A6F-6BE44371C423}" destId="{5D574384-C148-40CE-BD76-F745C6D74BAB}" srcOrd="0" destOrd="2" presId="urn:microsoft.com/office/officeart/2008/layout/AlternatingPictureBlocks"/>
    <dgm:cxn modelId="{68C3BBE3-9D60-4854-9599-9837A66766A1}" type="presOf" srcId="{152F26BF-41F9-4451-9181-B4803E3944F9}" destId="{04FB5738-4B02-4D98-ADE7-636DE94BD7ED}" srcOrd="0" destOrd="3" presId="urn:microsoft.com/office/officeart/2008/layout/AlternatingPictureBlocks"/>
    <dgm:cxn modelId="{429B252B-A0B9-45FE-9BA6-BC5F59F02EDA}" type="presOf" srcId="{1EE638DC-241B-4747-B7B8-B3D5443507DE}" destId="{04FB5738-4B02-4D98-ADE7-636DE94BD7ED}" srcOrd="0" destOrd="1" presId="urn:microsoft.com/office/officeart/2008/layout/AlternatingPictureBlocks"/>
    <dgm:cxn modelId="{E4077DAC-3B76-40B9-907E-67C6ECC12BD2}" type="presOf" srcId="{434C8058-D03B-4608-8CB5-8BC824A4B1E1}" destId="{5D574384-C148-40CE-BD76-F745C6D74BAB}" srcOrd="0" destOrd="3" presId="urn:microsoft.com/office/officeart/2008/layout/AlternatingPictureBlocks"/>
    <dgm:cxn modelId="{0027E33C-2E06-43E7-A7D5-AAEB34C64892}" type="presOf" srcId="{8B6003BD-563C-4ECA-9B97-99E7B34C4A31}" destId="{04FB5738-4B02-4D98-ADE7-636DE94BD7ED}" srcOrd="0" destOrd="2" presId="urn:microsoft.com/office/officeart/2008/layout/AlternatingPictureBlocks"/>
    <dgm:cxn modelId="{B61C29F2-F892-43DB-B20A-11EA0B99A623}" srcId="{EC7E6864-BE67-4FD5-8915-3AD7352F395E}" destId="{024541A0-CBC9-4636-8A6F-6BE44371C423}" srcOrd="1" destOrd="0" parTransId="{5E55FAD9-AAE6-4D88-843A-DE2595C7CA5C}" sibTransId="{DA2B1FE4-6F3C-4804-BB93-111605EF9CBE}"/>
    <dgm:cxn modelId="{697F0C2F-946D-483D-8D31-D1CE0EC38EA1}" srcId="{EC7E6864-BE67-4FD5-8915-3AD7352F395E}" destId="{06752CE7-F311-484C-8833-40EDDFF21212}" srcOrd="0" destOrd="0" parTransId="{3F54D527-F5B6-4F3C-8C27-CE790E4A8B1C}" sibTransId="{99417078-B941-4DF2-8434-8232F1C798B9}"/>
    <dgm:cxn modelId="{0B2A3D4F-BAA6-4322-B9BD-946FF7258AD5}" srcId="{026E1401-3C0E-4A9D-B033-391245F9C999}" destId="{EC7E6864-BE67-4FD5-8915-3AD7352F395E}" srcOrd="1" destOrd="0" parTransId="{1BF90824-0838-43F9-B169-EF369D31DEC7}" sibTransId="{071D2828-CE2F-4E17-B625-11761E417C1C}"/>
    <dgm:cxn modelId="{3969B051-8CB9-4551-BDCD-E0AEA26B98CE}" type="presOf" srcId="{EC7E6864-BE67-4FD5-8915-3AD7352F395E}" destId="{5D574384-C148-40CE-BD76-F745C6D74BAB}" srcOrd="0" destOrd="0" presId="urn:microsoft.com/office/officeart/2008/layout/AlternatingPictureBlocks"/>
    <dgm:cxn modelId="{38F16395-48AC-4722-8A8B-0C8C47CFFA70}" type="presOf" srcId="{06752CE7-F311-484C-8833-40EDDFF21212}" destId="{5D574384-C148-40CE-BD76-F745C6D74BAB}" srcOrd="0" destOrd="1" presId="urn:microsoft.com/office/officeart/2008/layout/AlternatingPictureBlocks"/>
    <dgm:cxn modelId="{FFFCE94C-C190-454A-842E-3C00584AEB26}" srcId="{41265DEA-10CF-42C0-ADBA-6E294658FFA1}" destId="{152F26BF-41F9-4451-9181-B4803E3944F9}" srcOrd="2" destOrd="0" parTransId="{AAFA3836-11A8-4287-8F26-1C61BAFDF9B1}" sibTransId="{774C774F-3390-4428-B680-FE02BC084DBF}"/>
    <dgm:cxn modelId="{FC92C971-32D3-4F33-BBD8-D4244ADD252C}" type="presOf" srcId="{026E1401-3C0E-4A9D-B033-391245F9C999}" destId="{5C2F9DA6-2706-4AB5-8991-EBA41BF61614}" srcOrd="0" destOrd="0" presId="urn:microsoft.com/office/officeart/2008/layout/AlternatingPictureBlocks"/>
    <dgm:cxn modelId="{E607D464-D2F7-4BF4-83D9-F4C9CC0A77F9}" type="presParOf" srcId="{5C2F9DA6-2706-4AB5-8991-EBA41BF61614}" destId="{F9824A7A-4F0C-4DBA-9968-B2FA6CF0C3A1}" srcOrd="0" destOrd="0" presId="urn:microsoft.com/office/officeart/2008/layout/AlternatingPictureBlocks"/>
    <dgm:cxn modelId="{B7B4FE8E-592C-4E75-A2A3-F24BCCEA9D29}" type="presParOf" srcId="{F9824A7A-4F0C-4DBA-9968-B2FA6CF0C3A1}" destId="{04FB5738-4B02-4D98-ADE7-636DE94BD7ED}" srcOrd="0" destOrd="0" presId="urn:microsoft.com/office/officeart/2008/layout/AlternatingPictureBlocks"/>
    <dgm:cxn modelId="{55A17ABA-542A-43BB-9AFA-98A85E6E416F}" type="presParOf" srcId="{F9824A7A-4F0C-4DBA-9968-B2FA6CF0C3A1}" destId="{8A757072-4D53-4913-8AB3-2135C0C0AA4A}" srcOrd="1" destOrd="0" presId="urn:microsoft.com/office/officeart/2008/layout/AlternatingPictureBlocks"/>
    <dgm:cxn modelId="{F2448B93-465E-4A55-B9FE-528FFC867E77}" type="presParOf" srcId="{5C2F9DA6-2706-4AB5-8991-EBA41BF61614}" destId="{AF590A93-A786-435C-9064-4E69E82CD851}" srcOrd="1" destOrd="0" presId="urn:microsoft.com/office/officeart/2008/layout/AlternatingPictureBlocks"/>
    <dgm:cxn modelId="{6C1D530B-EABF-4BF1-B9DF-08463AAE11A3}" type="presParOf" srcId="{5C2F9DA6-2706-4AB5-8991-EBA41BF61614}" destId="{C8DFB441-D8DB-46AD-B3EA-6DB83BCFDE38}" srcOrd="2" destOrd="0" presId="urn:microsoft.com/office/officeart/2008/layout/AlternatingPictureBlocks"/>
    <dgm:cxn modelId="{DBB6CD7E-3FD1-474B-B282-AB6BABD7EE43}" type="presParOf" srcId="{C8DFB441-D8DB-46AD-B3EA-6DB83BCFDE38}" destId="{5D574384-C148-40CE-BD76-F745C6D74BAB}" srcOrd="0" destOrd="0" presId="urn:microsoft.com/office/officeart/2008/layout/AlternatingPictureBlocks"/>
    <dgm:cxn modelId="{F7B912B6-2DB7-425B-B6E1-DABE7EBAB957}" type="presParOf" srcId="{C8DFB441-D8DB-46AD-B3EA-6DB83BCFDE38}" destId="{B04D9DAF-74E3-4633-AB2C-5DEAC69A399D}" srcOrd="1" destOrd="0" presId="urn:microsoft.com/office/officeart/2008/layout/AlternatingPictureBlock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9DCBA9FB-2209-4904-9867-E48EAD876747}" type="doc">
      <dgm:prSet loTypeId="urn:microsoft.com/office/officeart/2005/8/layout/bProcess3" loCatId="process" qsTypeId="urn:microsoft.com/office/officeart/2005/8/quickstyle/simple4" qsCatId="simple" csTypeId="urn:microsoft.com/office/officeart/2005/8/colors/colorful5" csCatId="colorful" phldr="1"/>
      <dgm:spPr/>
      <dgm:t>
        <a:bodyPr/>
        <a:lstStyle/>
        <a:p>
          <a:endParaRPr lang="zh-CN" altLang="en-US"/>
        </a:p>
      </dgm:t>
    </dgm:pt>
    <dgm:pt modelId="{9205A4D5-6DEA-46B5-A066-4D2962309302}">
      <dgm:prSet/>
      <dgm:spPr/>
      <dgm:t>
        <a:bodyPr/>
        <a:lstStyle/>
        <a:p>
          <a:pPr rtl="0"/>
          <a:r>
            <a:rPr lang="en-US" altLang="zh-CN" dirty="0" smtClean="0"/>
            <a:t>【1】</a:t>
          </a:r>
          <a:r>
            <a:rPr lang="zh-CN" dirty="0" smtClean="0"/>
            <a:t>开发环境的搭建方法</a:t>
          </a:r>
          <a:endParaRPr lang="zh-CN" dirty="0"/>
        </a:p>
      </dgm:t>
    </dgm:pt>
    <dgm:pt modelId="{F09D6FAF-D35C-4698-B028-ED31FF99894A}" type="parTrans" cxnId="{1F21A1C1-00FD-42ED-8B83-716F5C511E2C}">
      <dgm:prSet/>
      <dgm:spPr/>
      <dgm:t>
        <a:bodyPr/>
        <a:lstStyle/>
        <a:p>
          <a:endParaRPr lang="zh-CN" altLang="en-US"/>
        </a:p>
      </dgm:t>
    </dgm:pt>
    <dgm:pt modelId="{92036231-6480-42C9-AF83-106977F085BE}" type="sibTrans" cxnId="{1F21A1C1-00FD-42ED-8B83-716F5C511E2C}">
      <dgm:prSet/>
      <dgm:spPr/>
      <dgm:t>
        <a:bodyPr/>
        <a:lstStyle/>
        <a:p>
          <a:endParaRPr lang="zh-CN" altLang="en-US"/>
        </a:p>
      </dgm:t>
    </dgm:pt>
    <dgm:pt modelId="{765BE254-4465-4C8D-A52C-92D790C3823C}">
      <dgm:prSet/>
      <dgm:spPr/>
      <dgm:t>
        <a:bodyPr/>
        <a:lstStyle/>
        <a:p>
          <a:pPr rtl="0"/>
          <a:r>
            <a:rPr lang="en-US" altLang="zh-CN" dirty="0" smtClean="0"/>
            <a:t>【2】</a:t>
          </a:r>
          <a:r>
            <a:rPr lang="zh-CN" altLang="en-US" dirty="0" smtClean="0"/>
            <a:t>十问十答</a:t>
          </a:r>
          <a:r>
            <a:rPr lang="en-US" altLang="zh-CN" dirty="0" smtClean="0"/>
            <a:t>SparkR</a:t>
          </a:r>
          <a:r>
            <a:rPr lang="zh-CN" altLang="en-US" dirty="0" smtClean="0"/>
            <a:t>编程</a:t>
          </a:r>
          <a:endParaRPr lang="zh-CN" dirty="0"/>
        </a:p>
      </dgm:t>
    </dgm:pt>
    <dgm:pt modelId="{1123FDAD-1ACD-440A-B303-0582034504F3}" type="parTrans" cxnId="{D3C09674-96AD-44F8-ABF5-D654C7534B44}">
      <dgm:prSet/>
      <dgm:spPr/>
      <dgm:t>
        <a:bodyPr/>
        <a:lstStyle/>
        <a:p>
          <a:endParaRPr lang="zh-CN" altLang="en-US"/>
        </a:p>
      </dgm:t>
    </dgm:pt>
    <dgm:pt modelId="{46DAFF0C-BD98-4C9E-B0DB-43579CDE5C18}" type="sibTrans" cxnId="{D3C09674-96AD-44F8-ABF5-D654C7534B44}">
      <dgm:prSet/>
      <dgm:spPr/>
      <dgm:t>
        <a:bodyPr/>
        <a:lstStyle/>
        <a:p>
          <a:endParaRPr lang="zh-CN" altLang="en-US"/>
        </a:p>
      </dgm:t>
    </dgm:pt>
    <dgm:pt modelId="{045892F5-F18E-473A-9AFE-20E4C12E23A9}">
      <dgm:prSet/>
      <dgm:spPr/>
      <dgm:t>
        <a:bodyPr/>
        <a:lstStyle/>
        <a:p>
          <a:pPr rtl="0"/>
          <a:r>
            <a:rPr lang="en-US" altLang="zh-CN" dirty="0" smtClean="0"/>
            <a:t>【3】SarkR</a:t>
          </a:r>
          <a:r>
            <a:rPr lang="zh-CN" altLang="en-US" dirty="0" smtClean="0"/>
            <a:t>语法讲解</a:t>
          </a:r>
          <a:endParaRPr lang="zh-CN" dirty="0"/>
        </a:p>
      </dgm:t>
    </dgm:pt>
    <dgm:pt modelId="{9B0D0A37-68C4-4BF6-A2C3-8191505A2D3A}" type="parTrans" cxnId="{42496ADD-CE4E-4AD0-A4A0-BE546E0B72B3}">
      <dgm:prSet/>
      <dgm:spPr/>
      <dgm:t>
        <a:bodyPr/>
        <a:lstStyle/>
        <a:p>
          <a:endParaRPr lang="zh-CN" altLang="en-US"/>
        </a:p>
      </dgm:t>
    </dgm:pt>
    <dgm:pt modelId="{718306CF-91D2-4F7C-8CE0-EEEFDD096890}" type="sibTrans" cxnId="{42496ADD-CE4E-4AD0-A4A0-BE546E0B72B3}">
      <dgm:prSet/>
      <dgm:spPr/>
      <dgm:t>
        <a:bodyPr/>
        <a:lstStyle/>
        <a:p>
          <a:endParaRPr lang="zh-CN" altLang="en-US"/>
        </a:p>
      </dgm:t>
    </dgm:pt>
    <dgm:pt modelId="{C1328877-A5B0-433C-B486-8750FAD987EE}">
      <dgm:prSet/>
      <dgm:spPr/>
      <dgm:t>
        <a:bodyPr/>
        <a:lstStyle/>
        <a:p>
          <a:pPr rtl="0"/>
          <a:r>
            <a:rPr lang="en-US" altLang="zh-CN" dirty="0" smtClean="0"/>
            <a:t>【4】</a:t>
          </a:r>
          <a:r>
            <a:rPr lang="zh-CN" altLang="en-US" dirty="0" smtClean="0"/>
            <a:t>基于</a:t>
          </a:r>
          <a:r>
            <a:rPr lang="en-US" dirty="0" smtClean="0"/>
            <a:t>SparkR</a:t>
          </a:r>
          <a:r>
            <a:rPr lang="zh-CN" altLang="en-US" dirty="0" smtClean="0"/>
            <a:t>的</a:t>
          </a:r>
          <a:r>
            <a:rPr lang="zh-CN" dirty="0" smtClean="0"/>
            <a:t>数据框操作</a:t>
          </a:r>
          <a:r>
            <a:rPr lang="zh-CN" altLang="en-US" dirty="0" smtClean="0"/>
            <a:t>详解</a:t>
          </a:r>
          <a:endParaRPr lang="zh-CN" dirty="0"/>
        </a:p>
      </dgm:t>
    </dgm:pt>
    <dgm:pt modelId="{0D1FC29E-4E21-4918-9488-A9BF0492BC77}" type="parTrans" cxnId="{DA959D4E-3631-40DF-BEAC-2F86267766C8}">
      <dgm:prSet/>
      <dgm:spPr/>
      <dgm:t>
        <a:bodyPr/>
        <a:lstStyle/>
        <a:p>
          <a:endParaRPr lang="zh-CN" altLang="en-US"/>
        </a:p>
      </dgm:t>
    </dgm:pt>
    <dgm:pt modelId="{D0281DED-AD68-4D4D-9835-300D3076DA13}" type="sibTrans" cxnId="{DA959D4E-3631-40DF-BEAC-2F86267766C8}">
      <dgm:prSet/>
      <dgm:spPr/>
      <dgm:t>
        <a:bodyPr/>
        <a:lstStyle/>
        <a:p>
          <a:endParaRPr lang="zh-CN" altLang="en-US"/>
        </a:p>
      </dgm:t>
    </dgm:pt>
    <dgm:pt modelId="{C218E17B-728C-4D19-B727-6C111938AE18}">
      <dgm:prSet/>
      <dgm:spPr/>
      <dgm:t>
        <a:bodyPr/>
        <a:lstStyle/>
        <a:p>
          <a:pPr rtl="0"/>
          <a:r>
            <a:rPr lang="en-US" altLang="zh-CN" dirty="0" smtClean="0"/>
            <a:t>【5】</a:t>
          </a:r>
          <a:r>
            <a:rPr lang="zh-CN" altLang="en-US" dirty="0" smtClean="0"/>
            <a:t>基于</a:t>
          </a:r>
          <a:r>
            <a:rPr lang="en-US" dirty="0" smtClean="0"/>
            <a:t>SparkR</a:t>
          </a:r>
          <a:r>
            <a:rPr lang="zh-CN" altLang="en-US" dirty="0" smtClean="0"/>
            <a:t>的</a:t>
          </a:r>
          <a:r>
            <a:rPr lang="zh-CN" dirty="0" smtClean="0"/>
            <a:t>机器学习</a:t>
          </a:r>
          <a:r>
            <a:rPr lang="zh-CN" altLang="en-US" dirty="0" smtClean="0"/>
            <a:t>详解</a:t>
          </a:r>
          <a:endParaRPr lang="zh-CN" dirty="0"/>
        </a:p>
      </dgm:t>
    </dgm:pt>
    <dgm:pt modelId="{57B1821F-55E9-4482-9195-3255FAFB34C3}" type="parTrans" cxnId="{23B67C22-CDD3-4925-8BF1-1D3E0C490135}">
      <dgm:prSet/>
      <dgm:spPr/>
      <dgm:t>
        <a:bodyPr/>
        <a:lstStyle/>
        <a:p>
          <a:endParaRPr lang="zh-CN" altLang="en-US"/>
        </a:p>
      </dgm:t>
    </dgm:pt>
    <dgm:pt modelId="{59153F44-421E-47C0-992F-AD5F59D50EE4}" type="sibTrans" cxnId="{23B67C22-CDD3-4925-8BF1-1D3E0C490135}">
      <dgm:prSet/>
      <dgm:spPr/>
      <dgm:t>
        <a:bodyPr/>
        <a:lstStyle/>
        <a:p>
          <a:endParaRPr lang="zh-CN" altLang="en-US"/>
        </a:p>
      </dgm:t>
    </dgm:pt>
    <dgm:pt modelId="{C151EEF1-9881-46B6-9CCD-4912EEB3E33E}">
      <dgm:prSet/>
      <dgm:spPr/>
      <dgm:t>
        <a:bodyPr/>
        <a:lstStyle/>
        <a:p>
          <a:pPr rtl="0"/>
          <a:r>
            <a:rPr lang="en-US" altLang="zh-CN" dirty="0" smtClean="0"/>
            <a:t>【6】</a:t>
          </a:r>
          <a:r>
            <a:rPr lang="zh-CN" altLang="en-US" dirty="0" smtClean="0"/>
            <a:t>基于</a:t>
          </a:r>
          <a:r>
            <a:rPr lang="en-US" dirty="0" smtClean="0"/>
            <a:t>SparkR</a:t>
          </a:r>
          <a:r>
            <a:rPr lang="zh-CN" altLang="en-US" dirty="0" smtClean="0"/>
            <a:t>数据转换详解</a:t>
          </a:r>
          <a:endParaRPr lang="zh-CN" dirty="0"/>
        </a:p>
      </dgm:t>
    </dgm:pt>
    <dgm:pt modelId="{405C2136-C844-4E2A-A3DA-B01DAE4C5C9E}" type="parTrans" cxnId="{763E7853-2BF8-4706-B801-37D4AA754F37}">
      <dgm:prSet/>
      <dgm:spPr/>
      <dgm:t>
        <a:bodyPr/>
        <a:lstStyle/>
        <a:p>
          <a:endParaRPr lang="zh-CN" altLang="en-US"/>
        </a:p>
      </dgm:t>
    </dgm:pt>
    <dgm:pt modelId="{98528E1F-A681-4086-81A0-DBCC57E9FC3C}" type="sibTrans" cxnId="{763E7853-2BF8-4706-B801-37D4AA754F37}">
      <dgm:prSet/>
      <dgm:spPr/>
      <dgm:t>
        <a:bodyPr/>
        <a:lstStyle/>
        <a:p>
          <a:endParaRPr lang="zh-CN" altLang="en-US"/>
        </a:p>
      </dgm:t>
    </dgm:pt>
    <dgm:pt modelId="{EE6A6A59-29D3-4DA8-93B2-1AD56C09E07E}">
      <dgm:prSet/>
      <dgm:spPr/>
      <dgm:t>
        <a:bodyPr/>
        <a:lstStyle/>
        <a:p>
          <a:pPr rtl="0"/>
          <a:r>
            <a:rPr lang="en-US" altLang="zh-CN" dirty="0" smtClean="0"/>
            <a:t>【7】</a:t>
          </a:r>
          <a:r>
            <a:rPr lang="zh-CN" altLang="en-US" dirty="0" smtClean="0"/>
            <a:t>基于</a:t>
          </a:r>
          <a:r>
            <a:rPr lang="en-US" dirty="0" smtClean="0"/>
            <a:t>SparkR</a:t>
          </a:r>
          <a:r>
            <a:rPr lang="zh-CN" altLang="en-US" dirty="0" smtClean="0"/>
            <a:t>的</a:t>
          </a:r>
          <a:r>
            <a:rPr lang="en-US" dirty="0" smtClean="0"/>
            <a:t> SQL</a:t>
          </a:r>
          <a:r>
            <a:rPr lang="zh-CN" altLang="en-US" dirty="0" smtClean="0"/>
            <a:t>查询详解</a:t>
          </a:r>
          <a:endParaRPr lang="zh-CN" dirty="0"/>
        </a:p>
      </dgm:t>
    </dgm:pt>
    <dgm:pt modelId="{18DB81F9-2F1A-4E1A-BA40-BBED474E5E8C}" type="parTrans" cxnId="{A0B8A69B-5BF7-4E12-BDF6-2499998E758E}">
      <dgm:prSet/>
      <dgm:spPr/>
      <dgm:t>
        <a:bodyPr/>
        <a:lstStyle/>
        <a:p>
          <a:endParaRPr lang="zh-CN" altLang="en-US"/>
        </a:p>
      </dgm:t>
    </dgm:pt>
    <dgm:pt modelId="{F4D00E76-7784-4720-9DAD-E9DC733C71AE}" type="sibTrans" cxnId="{A0B8A69B-5BF7-4E12-BDF6-2499998E758E}">
      <dgm:prSet/>
      <dgm:spPr/>
      <dgm:t>
        <a:bodyPr/>
        <a:lstStyle/>
        <a:p>
          <a:endParaRPr lang="zh-CN" altLang="en-US"/>
        </a:p>
      </dgm:t>
    </dgm:pt>
    <dgm:pt modelId="{6F44353A-3A7B-4993-B56E-5B1663CED13C}">
      <dgm:prSet/>
      <dgm:spPr/>
      <dgm:t>
        <a:bodyPr/>
        <a:lstStyle/>
        <a:p>
          <a:pPr rtl="0"/>
          <a:r>
            <a:rPr lang="en-US" altLang="zh-CN" dirty="0" smtClean="0"/>
            <a:t>【8】</a:t>
          </a:r>
          <a:r>
            <a:rPr lang="zh-CN" altLang="en-US" dirty="0" smtClean="0"/>
            <a:t>基于</a:t>
          </a:r>
          <a:r>
            <a:rPr lang="en-US" dirty="0" smtClean="0"/>
            <a:t>SparkR </a:t>
          </a:r>
          <a:r>
            <a:rPr lang="zh-CN" altLang="en-US" dirty="0" smtClean="0"/>
            <a:t>的</a:t>
          </a:r>
          <a:r>
            <a:rPr lang="zh-CN" dirty="0" smtClean="0"/>
            <a:t>综合案例</a:t>
          </a:r>
          <a:r>
            <a:rPr lang="zh-CN" altLang="en-US" dirty="0" smtClean="0"/>
            <a:t>详解</a:t>
          </a:r>
          <a:endParaRPr lang="zh-CN" dirty="0"/>
        </a:p>
      </dgm:t>
    </dgm:pt>
    <dgm:pt modelId="{C54EC892-8B8D-4A41-A82F-3982EBECD458}" type="parTrans" cxnId="{A1DA01B3-438A-40CF-A48B-9E9BB0001412}">
      <dgm:prSet/>
      <dgm:spPr/>
      <dgm:t>
        <a:bodyPr/>
        <a:lstStyle/>
        <a:p>
          <a:endParaRPr lang="zh-CN" altLang="en-US"/>
        </a:p>
      </dgm:t>
    </dgm:pt>
    <dgm:pt modelId="{DE9BB3FF-AB94-4F70-BC1A-30694D953F13}" type="sibTrans" cxnId="{A1DA01B3-438A-40CF-A48B-9E9BB0001412}">
      <dgm:prSet/>
      <dgm:spPr/>
      <dgm:t>
        <a:bodyPr/>
        <a:lstStyle/>
        <a:p>
          <a:endParaRPr lang="zh-CN" altLang="en-US"/>
        </a:p>
      </dgm:t>
    </dgm:pt>
    <dgm:pt modelId="{8A3AFF51-DC7E-4A8F-A42B-796111C9FF96}" type="pres">
      <dgm:prSet presAssocID="{9DCBA9FB-2209-4904-9867-E48EAD876747}" presName="Name0" presStyleCnt="0">
        <dgm:presLayoutVars>
          <dgm:dir/>
          <dgm:resizeHandles val="exact"/>
        </dgm:presLayoutVars>
      </dgm:prSet>
      <dgm:spPr/>
      <dgm:t>
        <a:bodyPr/>
        <a:lstStyle/>
        <a:p>
          <a:endParaRPr lang="zh-CN" altLang="en-US"/>
        </a:p>
      </dgm:t>
    </dgm:pt>
    <dgm:pt modelId="{E795D71F-D89B-463B-AB44-5F6F30E1C3E4}" type="pres">
      <dgm:prSet presAssocID="{9205A4D5-6DEA-46B5-A066-4D2962309302}" presName="node" presStyleLbl="node1" presStyleIdx="0" presStyleCnt="8">
        <dgm:presLayoutVars>
          <dgm:bulletEnabled val="1"/>
        </dgm:presLayoutVars>
      </dgm:prSet>
      <dgm:spPr/>
      <dgm:t>
        <a:bodyPr/>
        <a:lstStyle/>
        <a:p>
          <a:endParaRPr lang="zh-CN" altLang="en-US"/>
        </a:p>
      </dgm:t>
    </dgm:pt>
    <dgm:pt modelId="{8B8DD49D-2DB9-4BFE-9456-769581330A7C}" type="pres">
      <dgm:prSet presAssocID="{92036231-6480-42C9-AF83-106977F085BE}" presName="sibTrans" presStyleLbl="sibTrans1D1" presStyleIdx="0" presStyleCnt="7"/>
      <dgm:spPr/>
      <dgm:t>
        <a:bodyPr/>
        <a:lstStyle/>
        <a:p>
          <a:endParaRPr lang="zh-CN" altLang="en-US"/>
        </a:p>
      </dgm:t>
    </dgm:pt>
    <dgm:pt modelId="{0410C2C7-D6FC-46AE-A816-3B6D06045F53}" type="pres">
      <dgm:prSet presAssocID="{92036231-6480-42C9-AF83-106977F085BE}" presName="connectorText" presStyleLbl="sibTrans1D1" presStyleIdx="0" presStyleCnt="7"/>
      <dgm:spPr/>
      <dgm:t>
        <a:bodyPr/>
        <a:lstStyle/>
        <a:p>
          <a:endParaRPr lang="zh-CN" altLang="en-US"/>
        </a:p>
      </dgm:t>
    </dgm:pt>
    <dgm:pt modelId="{723FF77F-78E6-48C4-9BEA-5A9184699F10}" type="pres">
      <dgm:prSet presAssocID="{765BE254-4465-4C8D-A52C-92D790C3823C}" presName="node" presStyleLbl="node1" presStyleIdx="1" presStyleCnt="8">
        <dgm:presLayoutVars>
          <dgm:bulletEnabled val="1"/>
        </dgm:presLayoutVars>
      </dgm:prSet>
      <dgm:spPr/>
      <dgm:t>
        <a:bodyPr/>
        <a:lstStyle/>
        <a:p>
          <a:endParaRPr lang="zh-CN" altLang="en-US"/>
        </a:p>
      </dgm:t>
    </dgm:pt>
    <dgm:pt modelId="{989C4E4E-F78E-4FC3-A286-98803582559D}" type="pres">
      <dgm:prSet presAssocID="{46DAFF0C-BD98-4C9E-B0DB-43579CDE5C18}" presName="sibTrans" presStyleLbl="sibTrans1D1" presStyleIdx="1" presStyleCnt="7"/>
      <dgm:spPr/>
      <dgm:t>
        <a:bodyPr/>
        <a:lstStyle/>
        <a:p>
          <a:endParaRPr lang="zh-CN" altLang="en-US"/>
        </a:p>
      </dgm:t>
    </dgm:pt>
    <dgm:pt modelId="{32F68411-0A21-42C0-916B-2520D169BF3B}" type="pres">
      <dgm:prSet presAssocID="{46DAFF0C-BD98-4C9E-B0DB-43579CDE5C18}" presName="connectorText" presStyleLbl="sibTrans1D1" presStyleIdx="1" presStyleCnt="7"/>
      <dgm:spPr/>
      <dgm:t>
        <a:bodyPr/>
        <a:lstStyle/>
        <a:p>
          <a:endParaRPr lang="zh-CN" altLang="en-US"/>
        </a:p>
      </dgm:t>
    </dgm:pt>
    <dgm:pt modelId="{A30AED06-0D00-42E9-B564-35AB89DED9AB}" type="pres">
      <dgm:prSet presAssocID="{045892F5-F18E-473A-9AFE-20E4C12E23A9}" presName="node" presStyleLbl="node1" presStyleIdx="2" presStyleCnt="8">
        <dgm:presLayoutVars>
          <dgm:bulletEnabled val="1"/>
        </dgm:presLayoutVars>
      </dgm:prSet>
      <dgm:spPr/>
      <dgm:t>
        <a:bodyPr/>
        <a:lstStyle/>
        <a:p>
          <a:endParaRPr lang="zh-CN" altLang="en-US"/>
        </a:p>
      </dgm:t>
    </dgm:pt>
    <dgm:pt modelId="{5F8805CF-8BE3-4A9F-A327-8DA1B2FE535E}" type="pres">
      <dgm:prSet presAssocID="{718306CF-91D2-4F7C-8CE0-EEEFDD096890}" presName="sibTrans" presStyleLbl="sibTrans1D1" presStyleIdx="2" presStyleCnt="7"/>
      <dgm:spPr/>
      <dgm:t>
        <a:bodyPr/>
        <a:lstStyle/>
        <a:p>
          <a:endParaRPr lang="zh-CN" altLang="en-US"/>
        </a:p>
      </dgm:t>
    </dgm:pt>
    <dgm:pt modelId="{792433B8-E70B-46C2-B07E-F75C4DD3CFFC}" type="pres">
      <dgm:prSet presAssocID="{718306CF-91D2-4F7C-8CE0-EEEFDD096890}" presName="connectorText" presStyleLbl="sibTrans1D1" presStyleIdx="2" presStyleCnt="7"/>
      <dgm:spPr/>
      <dgm:t>
        <a:bodyPr/>
        <a:lstStyle/>
        <a:p>
          <a:endParaRPr lang="zh-CN" altLang="en-US"/>
        </a:p>
      </dgm:t>
    </dgm:pt>
    <dgm:pt modelId="{8E274EC1-A5CD-47DD-BAA9-E572BEA633FB}" type="pres">
      <dgm:prSet presAssocID="{C1328877-A5B0-433C-B486-8750FAD987EE}" presName="node" presStyleLbl="node1" presStyleIdx="3" presStyleCnt="8">
        <dgm:presLayoutVars>
          <dgm:bulletEnabled val="1"/>
        </dgm:presLayoutVars>
      </dgm:prSet>
      <dgm:spPr/>
      <dgm:t>
        <a:bodyPr/>
        <a:lstStyle/>
        <a:p>
          <a:endParaRPr lang="zh-CN" altLang="en-US"/>
        </a:p>
      </dgm:t>
    </dgm:pt>
    <dgm:pt modelId="{BE9E3868-9215-48F4-B1F9-0625B864AB5E}" type="pres">
      <dgm:prSet presAssocID="{D0281DED-AD68-4D4D-9835-300D3076DA13}" presName="sibTrans" presStyleLbl="sibTrans1D1" presStyleIdx="3" presStyleCnt="7"/>
      <dgm:spPr/>
      <dgm:t>
        <a:bodyPr/>
        <a:lstStyle/>
        <a:p>
          <a:endParaRPr lang="zh-CN" altLang="en-US"/>
        </a:p>
      </dgm:t>
    </dgm:pt>
    <dgm:pt modelId="{8115AA01-B84B-45A1-B85B-F725C1F4839A}" type="pres">
      <dgm:prSet presAssocID="{D0281DED-AD68-4D4D-9835-300D3076DA13}" presName="connectorText" presStyleLbl="sibTrans1D1" presStyleIdx="3" presStyleCnt="7"/>
      <dgm:spPr/>
      <dgm:t>
        <a:bodyPr/>
        <a:lstStyle/>
        <a:p>
          <a:endParaRPr lang="zh-CN" altLang="en-US"/>
        </a:p>
      </dgm:t>
    </dgm:pt>
    <dgm:pt modelId="{2185EF0A-6D23-41B5-9A31-3B4159D50673}" type="pres">
      <dgm:prSet presAssocID="{C218E17B-728C-4D19-B727-6C111938AE18}" presName="node" presStyleLbl="node1" presStyleIdx="4" presStyleCnt="8">
        <dgm:presLayoutVars>
          <dgm:bulletEnabled val="1"/>
        </dgm:presLayoutVars>
      </dgm:prSet>
      <dgm:spPr/>
      <dgm:t>
        <a:bodyPr/>
        <a:lstStyle/>
        <a:p>
          <a:endParaRPr lang="zh-CN" altLang="en-US"/>
        </a:p>
      </dgm:t>
    </dgm:pt>
    <dgm:pt modelId="{7F06179A-909A-40E3-A87F-4CAE7B3CF10C}" type="pres">
      <dgm:prSet presAssocID="{59153F44-421E-47C0-992F-AD5F59D50EE4}" presName="sibTrans" presStyleLbl="sibTrans1D1" presStyleIdx="4" presStyleCnt="7"/>
      <dgm:spPr/>
      <dgm:t>
        <a:bodyPr/>
        <a:lstStyle/>
        <a:p>
          <a:endParaRPr lang="zh-CN" altLang="en-US"/>
        </a:p>
      </dgm:t>
    </dgm:pt>
    <dgm:pt modelId="{42BFD61B-2DEA-4F63-901F-FE541AC00E29}" type="pres">
      <dgm:prSet presAssocID="{59153F44-421E-47C0-992F-AD5F59D50EE4}" presName="connectorText" presStyleLbl="sibTrans1D1" presStyleIdx="4" presStyleCnt="7"/>
      <dgm:spPr/>
      <dgm:t>
        <a:bodyPr/>
        <a:lstStyle/>
        <a:p>
          <a:endParaRPr lang="zh-CN" altLang="en-US"/>
        </a:p>
      </dgm:t>
    </dgm:pt>
    <dgm:pt modelId="{32A7894E-A288-482B-810E-685FC749A299}" type="pres">
      <dgm:prSet presAssocID="{C151EEF1-9881-46B6-9CCD-4912EEB3E33E}" presName="node" presStyleLbl="node1" presStyleIdx="5" presStyleCnt="8">
        <dgm:presLayoutVars>
          <dgm:bulletEnabled val="1"/>
        </dgm:presLayoutVars>
      </dgm:prSet>
      <dgm:spPr/>
      <dgm:t>
        <a:bodyPr/>
        <a:lstStyle/>
        <a:p>
          <a:endParaRPr lang="zh-CN" altLang="en-US"/>
        </a:p>
      </dgm:t>
    </dgm:pt>
    <dgm:pt modelId="{166A4ACD-2BD0-4648-8173-49A3A90654E6}" type="pres">
      <dgm:prSet presAssocID="{98528E1F-A681-4086-81A0-DBCC57E9FC3C}" presName="sibTrans" presStyleLbl="sibTrans1D1" presStyleIdx="5" presStyleCnt="7"/>
      <dgm:spPr/>
      <dgm:t>
        <a:bodyPr/>
        <a:lstStyle/>
        <a:p>
          <a:endParaRPr lang="zh-CN" altLang="en-US"/>
        </a:p>
      </dgm:t>
    </dgm:pt>
    <dgm:pt modelId="{6D1929FA-13E2-4FEA-B398-3999BBD65D4A}" type="pres">
      <dgm:prSet presAssocID="{98528E1F-A681-4086-81A0-DBCC57E9FC3C}" presName="connectorText" presStyleLbl="sibTrans1D1" presStyleIdx="5" presStyleCnt="7"/>
      <dgm:spPr/>
      <dgm:t>
        <a:bodyPr/>
        <a:lstStyle/>
        <a:p>
          <a:endParaRPr lang="zh-CN" altLang="en-US"/>
        </a:p>
      </dgm:t>
    </dgm:pt>
    <dgm:pt modelId="{0B110F8B-CC9F-41BB-9D3C-247D542FD5CF}" type="pres">
      <dgm:prSet presAssocID="{EE6A6A59-29D3-4DA8-93B2-1AD56C09E07E}" presName="node" presStyleLbl="node1" presStyleIdx="6" presStyleCnt="8">
        <dgm:presLayoutVars>
          <dgm:bulletEnabled val="1"/>
        </dgm:presLayoutVars>
      </dgm:prSet>
      <dgm:spPr/>
      <dgm:t>
        <a:bodyPr/>
        <a:lstStyle/>
        <a:p>
          <a:endParaRPr lang="zh-CN" altLang="en-US"/>
        </a:p>
      </dgm:t>
    </dgm:pt>
    <dgm:pt modelId="{8D753953-24E9-49DA-896D-FF5CF1C6049D}" type="pres">
      <dgm:prSet presAssocID="{F4D00E76-7784-4720-9DAD-E9DC733C71AE}" presName="sibTrans" presStyleLbl="sibTrans1D1" presStyleIdx="6" presStyleCnt="7"/>
      <dgm:spPr/>
      <dgm:t>
        <a:bodyPr/>
        <a:lstStyle/>
        <a:p>
          <a:endParaRPr lang="zh-CN" altLang="en-US"/>
        </a:p>
      </dgm:t>
    </dgm:pt>
    <dgm:pt modelId="{CB047D97-DAB3-4C5C-A342-121A7154A9DE}" type="pres">
      <dgm:prSet presAssocID="{F4D00E76-7784-4720-9DAD-E9DC733C71AE}" presName="connectorText" presStyleLbl="sibTrans1D1" presStyleIdx="6" presStyleCnt="7"/>
      <dgm:spPr/>
      <dgm:t>
        <a:bodyPr/>
        <a:lstStyle/>
        <a:p>
          <a:endParaRPr lang="zh-CN" altLang="en-US"/>
        </a:p>
      </dgm:t>
    </dgm:pt>
    <dgm:pt modelId="{E8BD97B5-6629-453E-B40B-9E1FAADD6DD1}" type="pres">
      <dgm:prSet presAssocID="{6F44353A-3A7B-4993-B56E-5B1663CED13C}" presName="node" presStyleLbl="node1" presStyleIdx="7" presStyleCnt="8">
        <dgm:presLayoutVars>
          <dgm:bulletEnabled val="1"/>
        </dgm:presLayoutVars>
      </dgm:prSet>
      <dgm:spPr/>
      <dgm:t>
        <a:bodyPr/>
        <a:lstStyle/>
        <a:p>
          <a:endParaRPr lang="zh-CN" altLang="en-US"/>
        </a:p>
      </dgm:t>
    </dgm:pt>
  </dgm:ptLst>
  <dgm:cxnLst>
    <dgm:cxn modelId="{82CAFC2F-FFFF-49B5-8B86-3A41A568073F}" type="presOf" srcId="{D0281DED-AD68-4D4D-9835-300D3076DA13}" destId="{BE9E3868-9215-48F4-B1F9-0625B864AB5E}" srcOrd="0" destOrd="0" presId="urn:microsoft.com/office/officeart/2005/8/layout/bProcess3"/>
    <dgm:cxn modelId="{48166DE9-F5AF-4723-B8B9-08E4AFA84E87}" type="presOf" srcId="{C1328877-A5B0-433C-B486-8750FAD987EE}" destId="{8E274EC1-A5CD-47DD-BAA9-E572BEA633FB}" srcOrd="0" destOrd="0" presId="urn:microsoft.com/office/officeart/2005/8/layout/bProcess3"/>
    <dgm:cxn modelId="{D85DCB7C-7D2F-4C5C-B86F-BFEC576C69E9}" type="presOf" srcId="{59153F44-421E-47C0-992F-AD5F59D50EE4}" destId="{7F06179A-909A-40E3-A87F-4CAE7B3CF10C}" srcOrd="0" destOrd="0" presId="urn:microsoft.com/office/officeart/2005/8/layout/bProcess3"/>
    <dgm:cxn modelId="{0CA73D5D-AFB2-4A96-BB83-405AAEC25663}" type="presOf" srcId="{59153F44-421E-47C0-992F-AD5F59D50EE4}" destId="{42BFD61B-2DEA-4F63-901F-FE541AC00E29}" srcOrd="1" destOrd="0" presId="urn:microsoft.com/office/officeart/2005/8/layout/bProcess3"/>
    <dgm:cxn modelId="{B54F372F-02BE-4A92-9610-256746A1BFE9}" type="presOf" srcId="{C151EEF1-9881-46B6-9CCD-4912EEB3E33E}" destId="{32A7894E-A288-482B-810E-685FC749A299}" srcOrd="0" destOrd="0" presId="urn:microsoft.com/office/officeart/2005/8/layout/bProcess3"/>
    <dgm:cxn modelId="{A0B8A69B-5BF7-4E12-BDF6-2499998E758E}" srcId="{9DCBA9FB-2209-4904-9867-E48EAD876747}" destId="{EE6A6A59-29D3-4DA8-93B2-1AD56C09E07E}" srcOrd="6" destOrd="0" parTransId="{18DB81F9-2F1A-4E1A-BA40-BBED474E5E8C}" sibTransId="{F4D00E76-7784-4720-9DAD-E9DC733C71AE}"/>
    <dgm:cxn modelId="{85FE59CF-8316-48B6-8A9B-8F7913DF342F}" type="presOf" srcId="{F4D00E76-7784-4720-9DAD-E9DC733C71AE}" destId="{CB047D97-DAB3-4C5C-A342-121A7154A9DE}" srcOrd="1" destOrd="0" presId="urn:microsoft.com/office/officeart/2005/8/layout/bProcess3"/>
    <dgm:cxn modelId="{0680F5FD-42BB-4592-A175-3D57AE97264E}" type="presOf" srcId="{045892F5-F18E-473A-9AFE-20E4C12E23A9}" destId="{A30AED06-0D00-42E9-B564-35AB89DED9AB}" srcOrd="0" destOrd="0" presId="urn:microsoft.com/office/officeart/2005/8/layout/bProcess3"/>
    <dgm:cxn modelId="{3A0DFD07-2F69-438B-AE43-07E1DAE7CC0A}" type="presOf" srcId="{46DAFF0C-BD98-4C9E-B0DB-43579CDE5C18}" destId="{32F68411-0A21-42C0-916B-2520D169BF3B}" srcOrd="1" destOrd="0" presId="urn:microsoft.com/office/officeart/2005/8/layout/bProcess3"/>
    <dgm:cxn modelId="{A1CE7DA6-24FE-4494-8C5F-D8C267EF83A4}" type="presOf" srcId="{EE6A6A59-29D3-4DA8-93B2-1AD56C09E07E}" destId="{0B110F8B-CC9F-41BB-9D3C-247D542FD5CF}" srcOrd="0" destOrd="0" presId="urn:microsoft.com/office/officeart/2005/8/layout/bProcess3"/>
    <dgm:cxn modelId="{42496ADD-CE4E-4AD0-A4A0-BE546E0B72B3}" srcId="{9DCBA9FB-2209-4904-9867-E48EAD876747}" destId="{045892F5-F18E-473A-9AFE-20E4C12E23A9}" srcOrd="2" destOrd="0" parTransId="{9B0D0A37-68C4-4BF6-A2C3-8191505A2D3A}" sibTransId="{718306CF-91D2-4F7C-8CE0-EEEFDD096890}"/>
    <dgm:cxn modelId="{07478D12-4A4A-4C6F-A9CE-F159E04E097C}" type="presOf" srcId="{98528E1F-A681-4086-81A0-DBCC57E9FC3C}" destId="{166A4ACD-2BD0-4648-8173-49A3A90654E6}" srcOrd="0" destOrd="0" presId="urn:microsoft.com/office/officeart/2005/8/layout/bProcess3"/>
    <dgm:cxn modelId="{766E273B-1C5E-4C1D-9C7A-2072684B6BBD}" type="presOf" srcId="{92036231-6480-42C9-AF83-106977F085BE}" destId="{0410C2C7-D6FC-46AE-A816-3B6D06045F53}" srcOrd="1" destOrd="0" presId="urn:microsoft.com/office/officeart/2005/8/layout/bProcess3"/>
    <dgm:cxn modelId="{2833B54C-BC59-442F-9C5F-DC2ADC05A2BF}" type="presOf" srcId="{718306CF-91D2-4F7C-8CE0-EEEFDD096890}" destId="{792433B8-E70B-46C2-B07E-F75C4DD3CFFC}" srcOrd="1" destOrd="0" presId="urn:microsoft.com/office/officeart/2005/8/layout/bProcess3"/>
    <dgm:cxn modelId="{A0EDFAAB-AC8D-4F5A-979E-D40DE1DA2E58}" type="presOf" srcId="{92036231-6480-42C9-AF83-106977F085BE}" destId="{8B8DD49D-2DB9-4BFE-9456-769581330A7C}" srcOrd="0" destOrd="0" presId="urn:microsoft.com/office/officeart/2005/8/layout/bProcess3"/>
    <dgm:cxn modelId="{DA959D4E-3631-40DF-BEAC-2F86267766C8}" srcId="{9DCBA9FB-2209-4904-9867-E48EAD876747}" destId="{C1328877-A5B0-433C-B486-8750FAD987EE}" srcOrd="3" destOrd="0" parTransId="{0D1FC29E-4E21-4918-9488-A9BF0492BC77}" sibTransId="{D0281DED-AD68-4D4D-9835-300D3076DA13}"/>
    <dgm:cxn modelId="{3FA65A2E-E577-48B0-BFEF-0C7E0C70F467}" type="presOf" srcId="{765BE254-4465-4C8D-A52C-92D790C3823C}" destId="{723FF77F-78E6-48C4-9BEA-5A9184699F10}" srcOrd="0" destOrd="0" presId="urn:microsoft.com/office/officeart/2005/8/layout/bProcess3"/>
    <dgm:cxn modelId="{11DFE220-0180-425E-949E-18580EB234DF}" type="presOf" srcId="{718306CF-91D2-4F7C-8CE0-EEEFDD096890}" destId="{5F8805CF-8BE3-4A9F-A327-8DA1B2FE535E}" srcOrd="0" destOrd="0" presId="urn:microsoft.com/office/officeart/2005/8/layout/bProcess3"/>
    <dgm:cxn modelId="{BBE20D69-242D-4EE3-87E9-502262D73CCA}" type="presOf" srcId="{6F44353A-3A7B-4993-B56E-5B1663CED13C}" destId="{E8BD97B5-6629-453E-B40B-9E1FAADD6DD1}" srcOrd="0" destOrd="0" presId="urn:microsoft.com/office/officeart/2005/8/layout/bProcess3"/>
    <dgm:cxn modelId="{ABB14DCC-D16A-459D-8793-EC2F84EFC21A}" type="presOf" srcId="{46DAFF0C-BD98-4C9E-B0DB-43579CDE5C18}" destId="{989C4E4E-F78E-4FC3-A286-98803582559D}" srcOrd="0" destOrd="0" presId="urn:microsoft.com/office/officeart/2005/8/layout/bProcess3"/>
    <dgm:cxn modelId="{D6FF9304-8458-43EA-8BD4-E5877A0DC946}" type="presOf" srcId="{9205A4D5-6DEA-46B5-A066-4D2962309302}" destId="{E795D71F-D89B-463B-AB44-5F6F30E1C3E4}" srcOrd="0" destOrd="0" presId="urn:microsoft.com/office/officeart/2005/8/layout/bProcess3"/>
    <dgm:cxn modelId="{EE4948BB-DA13-4398-9000-3AE74899E82F}" type="presOf" srcId="{C218E17B-728C-4D19-B727-6C111938AE18}" destId="{2185EF0A-6D23-41B5-9A31-3B4159D50673}" srcOrd="0" destOrd="0" presId="urn:microsoft.com/office/officeart/2005/8/layout/bProcess3"/>
    <dgm:cxn modelId="{3D231B0A-2DE7-438E-8508-EFB24EA88189}" type="presOf" srcId="{F4D00E76-7784-4720-9DAD-E9DC733C71AE}" destId="{8D753953-24E9-49DA-896D-FF5CF1C6049D}" srcOrd="0" destOrd="0" presId="urn:microsoft.com/office/officeart/2005/8/layout/bProcess3"/>
    <dgm:cxn modelId="{8FF72629-6DF2-4307-82B9-096DB72FCBF9}" type="presOf" srcId="{98528E1F-A681-4086-81A0-DBCC57E9FC3C}" destId="{6D1929FA-13E2-4FEA-B398-3999BBD65D4A}" srcOrd="1" destOrd="0" presId="urn:microsoft.com/office/officeart/2005/8/layout/bProcess3"/>
    <dgm:cxn modelId="{763E7853-2BF8-4706-B801-37D4AA754F37}" srcId="{9DCBA9FB-2209-4904-9867-E48EAD876747}" destId="{C151EEF1-9881-46B6-9CCD-4912EEB3E33E}" srcOrd="5" destOrd="0" parTransId="{405C2136-C844-4E2A-A3DA-B01DAE4C5C9E}" sibTransId="{98528E1F-A681-4086-81A0-DBCC57E9FC3C}"/>
    <dgm:cxn modelId="{23B67C22-CDD3-4925-8BF1-1D3E0C490135}" srcId="{9DCBA9FB-2209-4904-9867-E48EAD876747}" destId="{C218E17B-728C-4D19-B727-6C111938AE18}" srcOrd="4" destOrd="0" parTransId="{57B1821F-55E9-4482-9195-3255FAFB34C3}" sibTransId="{59153F44-421E-47C0-992F-AD5F59D50EE4}"/>
    <dgm:cxn modelId="{A1DA01B3-438A-40CF-A48B-9E9BB0001412}" srcId="{9DCBA9FB-2209-4904-9867-E48EAD876747}" destId="{6F44353A-3A7B-4993-B56E-5B1663CED13C}" srcOrd="7" destOrd="0" parTransId="{C54EC892-8B8D-4A41-A82F-3982EBECD458}" sibTransId="{DE9BB3FF-AB94-4F70-BC1A-30694D953F13}"/>
    <dgm:cxn modelId="{573F6120-5ED5-47E1-ADC1-19E3C2AE8F62}" type="presOf" srcId="{9DCBA9FB-2209-4904-9867-E48EAD876747}" destId="{8A3AFF51-DC7E-4A8F-A42B-796111C9FF96}" srcOrd="0" destOrd="0" presId="urn:microsoft.com/office/officeart/2005/8/layout/bProcess3"/>
    <dgm:cxn modelId="{1F21A1C1-00FD-42ED-8B83-716F5C511E2C}" srcId="{9DCBA9FB-2209-4904-9867-E48EAD876747}" destId="{9205A4D5-6DEA-46B5-A066-4D2962309302}" srcOrd="0" destOrd="0" parTransId="{F09D6FAF-D35C-4698-B028-ED31FF99894A}" sibTransId="{92036231-6480-42C9-AF83-106977F085BE}"/>
    <dgm:cxn modelId="{D3C09674-96AD-44F8-ABF5-D654C7534B44}" srcId="{9DCBA9FB-2209-4904-9867-E48EAD876747}" destId="{765BE254-4465-4C8D-A52C-92D790C3823C}" srcOrd="1" destOrd="0" parTransId="{1123FDAD-1ACD-440A-B303-0582034504F3}" sibTransId="{46DAFF0C-BD98-4C9E-B0DB-43579CDE5C18}"/>
    <dgm:cxn modelId="{9395BC34-3C70-4F66-8301-04A07201365A}" type="presOf" srcId="{D0281DED-AD68-4D4D-9835-300D3076DA13}" destId="{8115AA01-B84B-45A1-B85B-F725C1F4839A}" srcOrd="1" destOrd="0" presId="urn:microsoft.com/office/officeart/2005/8/layout/bProcess3"/>
    <dgm:cxn modelId="{72CB2EDB-9B62-4C6D-809E-ECBCA2D982D0}" type="presParOf" srcId="{8A3AFF51-DC7E-4A8F-A42B-796111C9FF96}" destId="{E795D71F-D89B-463B-AB44-5F6F30E1C3E4}" srcOrd="0" destOrd="0" presId="urn:microsoft.com/office/officeart/2005/8/layout/bProcess3"/>
    <dgm:cxn modelId="{891B4D70-9048-4F08-8FDF-7A4E767845C6}" type="presParOf" srcId="{8A3AFF51-DC7E-4A8F-A42B-796111C9FF96}" destId="{8B8DD49D-2DB9-4BFE-9456-769581330A7C}" srcOrd="1" destOrd="0" presId="urn:microsoft.com/office/officeart/2005/8/layout/bProcess3"/>
    <dgm:cxn modelId="{E81603CB-D7E0-46F9-A3D0-073CDFC2F732}" type="presParOf" srcId="{8B8DD49D-2DB9-4BFE-9456-769581330A7C}" destId="{0410C2C7-D6FC-46AE-A816-3B6D06045F53}" srcOrd="0" destOrd="0" presId="urn:microsoft.com/office/officeart/2005/8/layout/bProcess3"/>
    <dgm:cxn modelId="{0DCD8051-4992-4EE1-A689-4E3B65F43F4E}" type="presParOf" srcId="{8A3AFF51-DC7E-4A8F-A42B-796111C9FF96}" destId="{723FF77F-78E6-48C4-9BEA-5A9184699F10}" srcOrd="2" destOrd="0" presId="urn:microsoft.com/office/officeart/2005/8/layout/bProcess3"/>
    <dgm:cxn modelId="{85F9CBBB-FD1A-488E-A14E-33E73795A15F}" type="presParOf" srcId="{8A3AFF51-DC7E-4A8F-A42B-796111C9FF96}" destId="{989C4E4E-F78E-4FC3-A286-98803582559D}" srcOrd="3" destOrd="0" presId="urn:microsoft.com/office/officeart/2005/8/layout/bProcess3"/>
    <dgm:cxn modelId="{55E3BEEA-4350-4781-BF78-8C6D7CECC043}" type="presParOf" srcId="{989C4E4E-F78E-4FC3-A286-98803582559D}" destId="{32F68411-0A21-42C0-916B-2520D169BF3B}" srcOrd="0" destOrd="0" presId="urn:microsoft.com/office/officeart/2005/8/layout/bProcess3"/>
    <dgm:cxn modelId="{7AF86EEE-C350-4C7A-99A0-2C5F33B8D3F1}" type="presParOf" srcId="{8A3AFF51-DC7E-4A8F-A42B-796111C9FF96}" destId="{A30AED06-0D00-42E9-B564-35AB89DED9AB}" srcOrd="4" destOrd="0" presId="urn:microsoft.com/office/officeart/2005/8/layout/bProcess3"/>
    <dgm:cxn modelId="{9114D475-EE1D-48B2-A1D9-1D44E09415AC}" type="presParOf" srcId="{8A3AFF51-DC7E-4A8F-A42B-796111C9FF96}" destId="{5F8805CF-8BE3-4A9F-A327-8DA1B2FE535E}" srcOrd="5" destOrd="0" presId="urn:microsoft.com/office/officeart/2005/8/layout/bProcess3"/>
    <dgm:cxn modelId="{1ABD0540-5D01-432B-930E-11A688A1C418}" type="presParOf" srcId="{5F8805CF-8BE3-4A9F-A327-8DA1B2FE535E}" destId="{792433B8-E70B-46C2-B07E-F75C4DD3CFFC}" srcOrd="0" destOrd="0" presId="urn:microsoft.com/office/officeart/2005/8/layout/bProcess3"/>
    <dgm:cxn modelId="{C1F1F615-9473-4355-AAFB-D1EEDB866826}" type="presParOf" srcId="{8A3AFF51-DC7E-4A8F-A42B-796111C9FF96}" destId="{8E274EC1-A5CD-47DD-BAA9-E572BEA633FB}" srcOrd="6" destOrd="0" presId="urn:microsoft.com/office/officeart/2005/8/layout/bProcess3"/>
    <dgm:cxn modelId="{490835B9-2026-4E89-B429-06C2BFA759D9}" type="presParOf" srcId="{8A3AFF51-DC7E-4A8F-A42B-796111C9FF96}" destId="{BE9E3868-9215-48F4-B1F9-0625B864AB5E}" srcOrd="7" destOrd="0" presId="urn:microsoft.com/office/officeart/2005/8/layout/bProcess3"/>
    <dgm:cxn modelId="{8A16D78F-8081-47B5-BCA4-403A2470FC20}" type="presParOf" srcId="{BE9E3868-9215-48F4-B1F9-0625B864AB5E}" destId="{8115AA01-B84B-45A1-B85B-F725C1F4839A}" srcOrd="0" destOrd="0" presId="urn:microsoft.com/office/officeart/2005/8/layout/bProcess3"/>
    <dgm:cxn modelId="{697FF69D-71D3-4D1E-9B18-8E81D0B56748}" type="presParOf" srcId="{8A3AFF51-DC7E-4A8F-A42B-796111C9FF96}" destId="{2185EF0A-6D23-41B5-9A31-3B4159D50673}" srcOrd="8" destOrd="0" presId="urn:microsoft.com/office/officeart/2005/8/layout/bProcess3"/>
    <dgm:cxn modelId="{7166E6DC-7A70-413D-A7EE-419A0D88CA97}" type="presParOf" srcId="{8A3AFF51-DC7E-4A8F-A42B-796111C9FF96}" destId="{7F06179A-909A-40E3-A87F-4CAE7B3CF10C}" srcOrd="9" destOrd="0" presId="urn:microsoft.com/office/officeart/2005/8/layout/bProcess3"/>
    <dgm:cxn modelId="{FD070313-38E4-4349-AAD3-497A3871ACCC}" type="presParOf" srcId="{7F06179A-909A-40E3-A87F-4CAE7B3CF10C}" destId="{42BFD61B-2DEA-4F63-901F-FE541AC00E29}" srcOrd="0" destOrd="0" presId="urn:microsoft.com/office/officeart/2005/8/layout/bProcess3"/>
    <dgm:cxn modelId="{72C82D11-CA42-4513-9255-DEE90DB12DBD}" type="presParOf" srcId="{8A3AFF51-DC7E-4A8F-A42B-796111C9FF96}" destId="{32A7894E-A288-482B-810E-685FC749A299}" srcOrd="10" destOrd="0" presId="urn:microsoft.com/office/officeart/2005/8/layout/bProcess3"/>
    <dgm:cxn modelId="{76FA7330-89A8-4FC3-B23E-A27DCA0239DE}" type="presParOf" srcId="{8A3AFF51-DC7E-4A8F-A42B-796111C9FF96}" destId="{166A4ACD-2BD0-4648-8173-49A3A90654E6}" srcOrd="11" destOrd="0" presId="urn:microsoft.com/office/officeart/2005/8/layout/bProcess3"/>
    <dgm:cxn modelId="{405A7F2F-F6F2-4704-BC97-37B2EFEC1628}" type="presParOf" srcId="{166A4ACD-2BD0-4648-8173-49A3A90654E6}" destId="{6D1929FA-13E2-4FEA-B398-3999BBD65D4A}" srcOrd="0" destOrd="0" presId="urn:microsoft.com/office/officeart/2005/8/layout/bProcess3"/>
    <dgm:cxn modelId="{FCCBD39A-56C1-4803-9AFC-BCCDC75F2238}" type="presParOf" srcId="{8A3AFF51-DC7E-4A8F-A42B-796111C9FF96}" destId="{0B110F8B-CC9F-41BB-9D3C-247D542FD5CF}" srcOrd="12" destOrd="0" presId="urn:microsoft.com/office/officeart/2005/8/layout/bProcess3"/>
    <dgm:cxn modelId="{49AEF4FF-9DFA-41A1-8258-8CBAFFEEAA29}" type="presParOf" srcId="{8A3AFF51-DC7E-4A8F-A42B-796111C9FF96}" destId="{8D753953-24E9-49DA-896D-FF5CF1C6049D}" srcOrd="13" destOrd="0" presId="urn:microsoft.com/office/officeart/2005/8/layout/bProcess3"/>
    <dgm:cxn modelId="{31FFA652-9006-4D86-93E2-4FE26C192718}" type="presParOf" srcId="{8D753953-24E9-49DA-896D-FF5CF1C6049D}" destId="{CB047D97-DAB3-4C5C-A342-121A7154A9DE}" srcOrd="0" destOrd="0" presId="urn:microsoft.com/office/officeart/2005/8/layout/bProcess3"/>
    <dgm:cxn modelId="{B0CDD721-C1CE-45B6-A50A-CC21BB027A7D}" type="presParOf" srcId="{8A3AFF51-DC7E-4A8F-A42B-796111C9FF96}" destId="{E8BD97B5-6629-453E-B40B-9E1FAADD6DD1}" srcOrd="14"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5" qsCatId="simple" csTypeId="urn:microsoft.com/office/officeart/2005/8/colors/colorful5" csCatId="colorful" phldr="1"/>
      <dgm:spPr/>
      <dgm:t>
        <a:bodyPr/>
        <a:lstStyle/>
        <a:p>
          <a:endParaRPr lang="zh-CN" altLang="en-US"/>
        </a:p>
      </dgm:t>
    </dgm:pt>
    <dgm:pt modelId="{41265DEA-10CF-42C0-ADBA-6E294658FFA1}">
      <dgm:prSet/>
      <dgm:spPr/>
      <dgm:t>
        <a:bodyPr/>
        <a:lstStyle/>
        <a:p>
          <a:pPr rtl="0"/>
          <a:r>
            <a:rPr lang="zh-CN" smtClean="0"/>
            <a:t>数据科学理论与实践</a:t>
          </a:r>
          <a:endParaRPr lang="zh-CN"/>
        </a:p>
      </dgm:t>
    </dgm:pt>
    <dgm:pt modelId="{D3F6BB9D-2DE1-4562-BC1B-796D7B437A09}" type="parTrans" cxnId="{97758F5A-1714-4837-A915-126759809739}">
      <dgm:prSet/>
      <dgm:spPr/>
      <dgm:t>
        <a:bodyPr/>
        <a:lstStyle/>
        <a:p>
          <a:endParaRPr lang="zh-CN" altLang="en-US"/>
        </a:p>
      </dgm:t>
    </dgm:pt>
    <dgm:pt modelId="{EA7A96E1-2212-4E33-975D-0B244568971A}" type="sibTrans" cxnId="{97758F5A-1714-4837-A915-126759809739}">
      <dgm:prSet/>
      <dgm:spPr/>
      <dgm:t>
        <a:bodyPr/>
        <a:lstStyle/>
        <a:p>
          <a:endParaRPr lang="zh-CN" altLang="en-US"/>
        </a:p>
      </dgm:t>
    </dgm:pt>
    <dgm:pt modelId="{1EE638DC-241B-4747-B7B8-B3D5443507DE}">
      <dgm:prSet/>
      <dgm:spPr/>
      <dgm:t>
        <a:bodyPr/>
        <a:lstStyle/>
        <a:p>
          <a:pPr rtl="0"/>
          <a:r>
            <a:rPr lang="zh-CN" dirty="0" smtClean="0"/>
            <a:t>朝乐门</a:t>
          </a:r>
          <a:endParaRPr lang="zh-CN" dirty="0"/>
        </a:p>
      </dgm:t>
    </dgm:pt>
    <dgm:pt modelId="{1F9B8CE7-6CFA-4ACD-9A55-44E6AE30175B}" type="parTrans" cxnId="{9111D288-551F-4F22-B151-FE69BCB88B93}">
      <dgm:prSet/>
      <dgm:spPr/>
      <dgm:t>
        <a:bodyPr/>
        <a:lstStyle/>
        <a:p>
          <a:endParaRPr lang="zh-CN" altLang="en-US"/>
        </a:p>
      </dgm:t>
    </dgm:pt>
    <dgm:pt modelId="{B302661E-5E58-4F85-83D5-08FDDA4650F9}" type="sibTrans" cxnId="{9111D288-551F-4F22-B151-FE69BCB88B93}">
      <dgm:prSet/>
      <dgm:spPr/>
      <dgm:t>
        <a:bodyPr/>
        <a:lstStyle/>
        <a:p>
          <a:endParaRPr lang="zh-CN" altLang="en-US"/>
        </a:p>
      </dgm:t>
    </dgm:pt>
    <dgm:pt modelId="{8B6003BD-563C-4ECA-9B97-99E7B34C4A31}">
      <dgm:prSet/>
      <dgm:spPr/>
      <dgm:t>
        <a:bodyPr/>
        <a:lstStyle/>
        <a:p>
          <a:pPr rtl="0"/>
          <a:r>
            <a:rPr lang="zh-CN" smtClean="0"/>
            <a:t>清华大学出版社</a:t>
          </a:r>
          <a:endParaRPr lang="zh-CN"/>
        </a:p>
      </dgm:t>
    </dgm:pt>
    <dgm:pt modelId="{A0767962-3C2F-454E-BE60-297F1FFFC622}" type="parTrans" cxnId="{C7D7C35F-5B49-4FB5-8AED-CFFA675B84DE}">
      <dgm:prSet/>
      <dgm:spPr/>
      <dgm:t>
        <a:bodyPr/>
        <a:lstStyle/>
        <a:p>
          <a:endParaRPr lang="zh-CN" altLang="en-US"/>
        </a:p>
      </dgm:t>
    </dgm:pt>
    <dgm:pt modelId="{00436F0D-8F85-43A8-BC2D-B164989BAFEF}" type="sibTrans" cxnId="{C7D7C35F-5B49-4FB5-8AED-CFFA675B84DE}">
      <dgm:prSet/>
      <dgm:spPr/>
      <dgm:t>
        <a:bodyPr/>
        <a:lstStyle/>
        <a:p>
          <a:endParaRPr lang="zh-CN" altLang="en-US"/>
        </a:p>
      </dgm:t>
    </dgm:pt>
    <dgm:pt modelId="{152F26BF-41F9-4451-9181-B4803E3944F9}">
      <dgm:prSet/>
      <dgm:spPr/>
      <dgm:t>
        <a:bodyPr/>
        <a:lstStyle/>
        <a:p>
          <a:pPr rtl="0"/>
          <a:r>
            <a:rPr lang="en-US" smtClean="0"/>
            <a:t>2017</a:t>
          </a:r>
          <a:endParaRPr lang="zh-CN"/>
        </a:p>
      </dgm:t>
    </dgm:pt>
    <dgm:pt modelId="{AAFA3836-11A8-4287-8F26-1C61BAFDF9B1}" type="parTrans" cxnId="{FFFCE94C-C190-454A-842E-3C00584AEB26}">
      <dgm:prSet/>
      <dgm:spPr/>
      <dgm:t>
        <a:bodyPr/>
        <a:lstStyle/>
        <a:p>
          <a:endParaRPr lang="zh-CN" altLang="en-US"/>
        </a:p>
      </dgm:t>
    </dgm:pt>
    <dgm:pt modelId="{774C774F-3390-4428-B680-FE02BC084DBF}" type="sibTrans" cxnId="{FFFCE94C-C190-454A-842E-3C00584AEB26}">
      <dgm:prSet/>
      <dgm:spPr/>
      <dgm:t>
        <a:bodyPr/>
        <a:lstStyle/>
        <a:p>
          <a:endParaRPr lang="zh-CN" altLang="en-US"/>
        </a:p>
      </dgm:t>
    </dgm:pt>
    <dgm:pt modelId="{EC7E6864-BE67-4FD5-8915-3AD7352F395E}">
      <dgm:prSet/>
      <dgm:spPr/>
      <dgm:t>
        <a:bodyPr/>
        <a:lstStyle/>
        <a:p>
          <a:pPr rtl="0"/>
          <a:r>
            <a:rPr lang="zh-CN" dirty="0" smtClean="0"/>
            <a:t>数据科学</a:t>
          </a:r>
          <a:endParaRPr lang="zh-CN" dirty="0"/>
        </a:p>
      </dgm:t>
    </dgm:pt>
    <dgm:pt modelId="{1BF90824-0838-43F9-B169-EF369D31DEC7}" type="parTrans" cxnId="{0B2A3D4F-BAA6-4322-B9BD-946FF7258AD5}">
      <dgm:prSet/>
      <dgm:spPr/>
      <dgm:t>
        <a:bodyPr/>
        <a:lstStyle/>
        <a:p>
          <a:endParaRPr lang="zh-CN" altLang="en-US"/>
        </a:p>
      </dgm:t>
    </dgm:pt>
    <dgm:pt modelId="{071D2828-CE2F-4E17-B625-11761E417C1C}" type="sibTrans" cxnId="{0B2A3D4F-BAA6-4322-B9BD-946FF7258AD5}">
      <dgm:prSet/>
      <dgm:spPr/>
      <dgm:t>
        <a:bodyPr/>
        <a:lstStyle/>
        <a:p>
          <a:endParaRPr lang="zh-CN" altLang="en-US"/>
        </a:p>
      </dgm:t>
    </dgm:pt>
    <dgm:pt modelId="{06752CE7-F311-484C-8833-40EDDFF21212}">
      <dgm:prSet/>
      <dgm:spPr/>
      <dgm:t>
        <a:bodyPr/>
        <a:lstStyle/>
        <a:p>
          <a:pPr rtl="0"/>
          <a:r>
            <a:rPr lang="zh-CN" smtClean="0"/>
            <a:t>朝乐门</a:t>
          </a:r>
          <a:endParaRPr lang="zh-CN"/>
        </a:p>
      </dgm:t>
    </dgm:pt>
    <dgm:pt modelId="{3F54D527-F5B6-4F3C-8C27-CE790E4A8B1C}" type="parTrans" cxnId="{697F0C2F-946D-483D-8D31-D1CE0EC38EA1}">
      <dgm:prSet/>
      <dgm:spPr/>
      <dgm:t>
        <a:bodyPr/>
        <a:lstStyle/>
        <a:p>
          <a:endParaRPr lang="zh-CN" altLang="en-US"/>
        </a:p>
      </dgm:t>
    </dgm:pt>
    <dgm:pt modelId="{99417078-B941-4DF2-8434-8232F1C798B9}" type="sibTrans" cxnId="{697F0C2F-946D-483D-8D31-D1CE0EC38EA1}">
      <dgm:prSet/>
      <dgm:spPr/>
      <dgm:t>
        <a:bodyPr/>
        <a:lstStyle/>
        <a:p>
          <a:endParaRPr lang="zh-CN" altLang="en-US"/>
        </a:p>
      </dgm:t>
    </dgm:pt>
    <dgm:pt modelId="{024541A0-CBC9-4636-8A6F-6BE44371C423}">
      <dgm:prSet/>
      <dgm:spPr/>
      <dgm:t>
        <a:bodyPr/>
        <a:lstStyle/>
        <a:p>
          <a:pPr rtl="0"/>
          <a:r>
            <a:rPr lang="zh-CN" smtClean="0"/>
            <a:t>清华大学出版社</a:t>
          </a:r>
          <a:endParaRPr lang="zh-CN"/>
        </a:p>
      </dgm:t>
    </dgm:pt>
    <dgm:pt modelId="{5E55FAD9-AAE6-4D88-843A-DE2595C7CA5C}" type="parTrans" cxnId="{B61C29F2-F892-43DB-B20A-11EA0B99A623}">
      <dgm:prSet/>
      <dgm:spPr/>
      <dgm:t>
        <a:bodyPr/>
        <a:lstStyle/>
        <a:p>
          <a:endParaRPr lang="zh-CN" altLang="en-US"/>
        </a:p>
      </dgm:t>
    </dgm:pt>
    <dgm:pt modelId="{DA2B1FE4-6F3C-4804-BB93-111605EF9CBE}" type="sibTrans" cxnId="{B61C29F2-F892-43DB-B20A-11EA0B99A623}">
      <dgm:prSet/>
      <dgm:spPr/>
      <dgm:t>
        <a:bodyPr/>
        <a:lstStyle/>
        <a:p>
          <a:endParaRPr lang="zh-CN" altLang="en-US"/>
        </a:p>
      </dgm:t>
    </dgm:pt>
    <dgm:pt modelId="{434C8058-D03B-4608-8CB5-8BC824A4B1E1}">
      <dgm:prSet/>
      <dgm:spPr/>
      <dgm:t>
        <a:bodyPr/>
        <a:lstStyle/>
        <a:p>
          <a:pPr rtl="0"/>
          <a:r>
            <a:rPr lang="en-US" smtClean="0"/>
            <a:t>2016</a:t>
          </a:r>
          <a:endParaRPr lang="zh-CN"/>
        </a:p>
      </dgm:t>
    </dgm:pt>
    <dgm:pt modelId="{A3804A09-04EF-412E-8B00-EFC4CB13C338}" type="parTrans" cxnId="{6AA2A1E8-A155-464A-8358-84A51B5DDF25}">
      <dgm:prSet/>
      <dgm:spPr/>
      <dgm:t>
        <a:bodyPr/>
        <a:lstStyle/>
        <a:p>
          <a:endParaRPr lang="zh-CN" altLang="en-US"/>
        </a:p>
      </dgm:t>
    </dgm:pt>
    <dgm:pt modelId="{17654A1F-8A22-4112-A053-6885A590209C}" type="sibTrans" cxnId="{6AA2A1E8-A155-464A-8358-84A51B5DDF25}">
      <dgm:prSet/>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t>
        <a:bodyPr/>
        <a:lstStyle/>
        <a:p>
          <a:endParaRPr lang="zh-CN" altLang="en-US"/>
        </a:p>
      </dgm:t>
    </dgm:pt>
    <dgm:pt modelId="{F9824A7A-4F0C-4DBA-9968-B2FA6CF0C3A1}" type="pres">
      <dgm:prSet presAssocID="{41265DEA-10CF-42C0-ADBA-6E294658FFA1}" presName="comp" presStyleCnt="0"/>
      <dgm:spPr/>
    </dgm:pt>
    <dgm:pt modelId="{04FB5738-4B02-4D98-ADE7-636DE94BD7ED}" type="pres">
      <dgm:prSet presAssocID="{41265DEA-10CF-42C0-ADBA-6E294658FFA1}" presName="rect2" presStyleLbl="node1" presStyleIdx="0" presStyleCnt="2">
        <dgm:presLayoutVars>
          <dgm:bulletEnabled val="1"/>
        </dgm:presLayoutVars>
      </dgm:prSet>
      <dgm:spPr/>
      <dgm:t>
        <a:bodyPr/>
        <a:lstStyle/>
        <a:p>
          <a:endParaRPr lang="zh-CN" altLang="en-US"/>
        </a:p>
      </dgm:t>
    </dgm:pt>
    <dgm:pt modelId="{8A757072-4D53-4913-8AB3-2135C0C0AA4A}" type="pres">
      <dgm:prSet presAssocID="{41265DEA-10CF-42C0-ADBA-6E294658FFA1}" presName="rect1" presStyleLbl="lnNode1" presStyleIdx="0" presStyleCnt="2" custScaleX="78153"/>
      <dgm:spPr>
        <a:blipFill rotWithShape="1">
          <a:blip xmlns:r="http://schemas.openxmlformats.org/officeDocument/2006/relationships" r:embed="rId1"/>
          <a:stretch>
            <a:fillRect/>
          </a:stretch>
        </a:blipFill>
      </dgm:spPr>
    </dgm:pt>
    <dgm:pt modelId="{AF590A93-A786-435C-9064-4E69E82CD851}" type="pres">
      <dgm:prSet presAssocID="{EA7A96E1-2212-4E33-975D-0B244568971A}" presName="sibTrans" presStyleCnt="0"/>
      <dgm:spPr/>
    </dgm:pt>
    <dgm:pt modelId="{C8DFB441-D8DB-46AD-B3EA-6DB83BCFDE38}" type="pres">
      <dgm:prSet presAssocID="{EC7E6864-BE67-4FD5-8915-3AD7352F395E}" presName="comp" presStyleCnt="0"/>
      <dgm:spPr/>
    </dgm:pt>
    <dgm:pt modelId="{5D574384-C148-40CE-BD76-F745C6D74BAB}" type="pres">
      <dgm:prSet presAssocID="{EC7E6864-BE67-4FD5-8915-3AD7352F395E}" presName="rect2" presStyleLbl="node1" presStyleIdx="1" presStyleCnt="2">
        <dgm:presLayoutVars>
          <dgm:bulletEnabled val="1"/>
        </dgm:presLayoutVars>
      </dgm:prSet>
      <dgm:spPr/>
      <dgm:t>
        <a:bodyPr/>
        <a:lstStyle/>
        <a:p>
          <a:endParaRPr lang="zh-CN" altLang="en-US"/>
        </a:p>
      </dgm:t>
    </dgm:pt>
    <dgm:pt modelId="{B04D9DAF-74E3-4633-AB2C-5DEAC69A399D}" type="pres">
      <dgm:prSet presAssocID="{EC7E6864-BE67-4FD5-8915-3AD7352F395E}" presName="rect1" presStyleLbl="lnNode1" presStyleIdx="1" presStyleCnt="2" custScaleX="70214"/>
      <dgm:spPr>
        <a:blipFill rotWithShape="1">
          <a:blip xmlns:r="http://schemas.openxmlformats.org/officeDocument/2006/relationships" r:embed="rId1"/>
          <a:stretch>
            <a:fillRect/>
          </a:stretch>
        </a:blipFill>
      </dgm:spPr>
    </dgm:pt>
  </dgm:ptLst>
  <dgm:cxnLst>
    <dgm:cxn modelId="{9111D288-551F-4F22-B151-FE69BCB88B93}" srcId="{41265DEA-10CF-42C0-ADBA-6E294658FFA1}" destId="{1EE638DC-241B-4747-B7B8-B3D5443507DE}" srcOrd="0" destOrd="0" parTransId="{1F9B8CE7-6CFA-4ACD-9A55-44E6AE30175B}" sibTransId="{B302661E-5E58-4F85-83D5-08FDDA4650F9}"/>
    <dgm:cxn modelId="{C7D7C35F-5B49-4FB5-8AED-CFFA675B84DE}" srcId="{41265DEA-10CF-42C0-ADBA-6E294658FFA1}" destId="{8B6003BD-563C-4ECA-9B97-99E7B34C4A31}" srcOrd="1" destOrd="0" parTransId="{A0767962-3C2F-454E-BE60-297F1FFFC622}" sibTransId="{00436F0D-8F85-43A8-BC2D-B164989BAFEF}"/>
    <dgm:cxn modelId="{97758F5A-1714-4837-A915-126759809739}" srcId="{026E1401-3C0E-4A9D-B033-391245F9C999}" destId="{41265DEA-10CF-42C0-ADBA-6E294658FFA1}" srcOrd="0" destOrd="0" parTransId="{D3F6BB9D-2DE1-4562-BC1B-796D7B437A09}" sibTransId="{EA7A96E1-2212-4E33-975D-0B244568971A}"/>
    <dgm:cxn modelId="{6AA2A1E8-A155-464A-8358-84A51B5DDF25}" srcId="{EC7E6864-BE67-4FD5-8915-3AD7352F395E}" destId="{434C8058-D03B-4608-8CB5-8BC824A4B1E1}" srcOrd="2" destOrd="0" parTransId="{A3804A09-04EF-412E-8B00-EFC4CB13C338}" sibTransId="{17654A1F-8A22-4112-A053-6885A590209C}"/>
    <dgm:cxn modelId="{7EECC8DA-9C41-4A2F-B696-A4BA985B5EC1}" type="presOf" srcId="{41265DEA-10CF-42C0-ADBA-6E294658FFA1}" destId="{04FB5738-4B02-4D98-ADE7-636DE94BD7ED}" srcOrd="0" destOrd="0" presId="urn:microsoft.com/office/officeart/2008/layout/AlternatingPictureBlocks"/>
    <dgm:cxn modelId="{96545917-DBA7-4293-AAF8-4A243EFF9203}" type="presOf" srcId="{024541A0-CBC9-4636-8A6F-6BE44371C423}" destId="{5D574384-C148-40CE-BD76-F745C6D74BAB}" srcOrd="0" destOrd="2" presId="urn:microsoft.com/office/officeart/2008/layout/AlternatingPictureBlocks"/>
    <dgm:cxn modelId="{68C3BBE3-9D60-4854-9599-9837A66766A1}" type="presOf" srcId="{152F26BF-41F9-4451-9181-B4803E3944F9}" destId="{04FB5738-4B02-4D98-ADE7-636DE94BD7ED}" srcOrd="0" destOrd="3" presId="urn:microsoft.com/office/officeart/2008/layout/AlternatingPictureBlocks"/>
    <dgm:cxn modelId="{429B252B-A0B9-45FE-9BA6-BC5F59F02EDA}" type="presOf" srcId="{1EE638DC-241B-4747-B7B8-B3D5443507DE}" destId="{04FB5738-4B02-4D98-ADE7-636DE94BD7ED}" srcOrd="0" destOrd="1" presId="urn:microsoft.com/office/officeart/2008/layout/AlternatingPictureBlocks"/>
    <dgm:cxn modelId="{E4077DAC-3B76-40B9-907E-67C6ECC12BD2}" type="presOf" srcId="{434C8058-D03B-4608-8CB5-8BC824A4B1E1}" destId="{5D574384-C148-40CE-BD76-F745C6D74BAB}" srcOrd="0" destOrd="3" presId="urn:microsoft.com/office/officeart/2008/layout/AlternatingPictureBlocks"/>
    <dgm:cxn modelId="{0027E33C-2E06-43E7-A7D5-AAEB34C64892}" type="presOf" srcId="{8B6003BD-563C-4ECA-9B97-99E7B34C4A31}" destId="{04FB5738-4B02-4D98-ADE7-636DE94BD7ED}" srcOrd="0" destOrd="2" presId="urn:microsoft.com/office/officeart/2008/layout/AlternatingPictureBlocks"/>
    <dgm:cxn modelId="{B61C29F2-F892-43DB-B20A-11EA0B99A623}" srcId="{EC7E6864-BE67-4FD5-8915-3AD7352F395E}" destId="{024541A0-CBC9-4636-8A6F-6BE44371C423}" srcOrd="1" destOrd="0" parTransId="{5E55FAD9-AAE6-4D88-843A-DE2595C7CA5C}" sibTransId="{DA2B1FE4-6F3C-4804-BB93-111605EF9CBE}"/>
    <dgm:cxn modelId="{697F0C2F-946D-483D-8D31-D1CE0EC38EA1}" srcId="{EC7E6864-BE67-4FD5-8915-3AD7352F395E}" destId="{06752CE7-F311-484C-8833-40EDDFF21212}" srcOrd="0" destOrd="0" parTransId="{3F54D527-F5B6-4F3C-8C27-CE790E4A8B1C}" sibTransId="{99417078-B941-4DF2-8434-8232F1C798B9}"/>
    <dgm:cxn modelId="{0B2A3D4F-BAA6-4322-B9BD-946FF7258AD5}" srcId="{026E1401-3C0E-4A9D-B033-391245F9C999}" destId="{EC7E6864-BE67-4FD5-8915-3AD7352F395E}" srcOrd="1" destOrd="0" parTransId="{1BF90824-0838-43F9-B169-EF369D31DEC7}" sibTransId="{071D2828-CE2F-4E17-B625-11761E417C1C}"/>
    <dgm:cxn modelId="{3969B051-8CB9-4551-BDCD-E0AEA26B98CE}" type="presOf" srcId="{EC7E6864-BE67-4FD5-8915-3AD7352F395E}" destId="{5D574384-C148-40CE-BD76-F745C6D74BAB}" srcOrd="0" destOrd="0" presId="urn:microsoft.com/office/officeart/2008/layout/AlternatingPictureBlocks"/>
    <dgm:cxn modelId="{38F16395-48AC-4722-8A8B-0C8C47CFFA70}" type="presOf" srcId="{06752CE7-F311-484C-8833-40EDDFF21212}" destId="{5D574384-C148-40CE-BD76-F745C6D74BAB}" srcOrd="0" destOrd="1" presId="urn:microsoft.com/office/officeart/2008/layout/AlternatingPictureBlocks"/>
    <dgm:cxn modelId="{FFFCE94C-C190-454A-842E-3C00584AEB26}" srcId="{41265DEA-10CF-42C0-ADBA-6E294658FFA1}" destId="{152F26BF-41F9-4451-9181-B4803E3944F9}" srcOrd="2" destOrd="0" parTransId="{AAFA3836-11A8-4287-8F26-1C61BAFDF9B1}" sibTransId="{774C774F-3390-4428-B680-FE02BC084DBF}"/>
    <dgm:cxn modelId="{FC92C971-32D3-4F33-BBD8-D4244ADD252C}" type="presOf" srcId="{026E1401-3C0E-4A9D-B033-391245F9C999}" destId="{5C2F9DA6-2706-4AB5-8991-EBA41BF61614}" srcOrd="0" destOrd="0" presId="urn:microsoft.com/office/officeart/2008/layout/AlternatingPictureBlocks"/>
    <dgm:cxn modelId="{E607D464-D2F7-4BF4-83D9-F4C9CC0A77F9}" type="presParOf" srcId="{5C2F9DA6-2706-4AB5-8991-EBA41BF61614}" destId="{F9824A7A-4F0C-4DBA-9968-B2FA6CF0C3A1}" srcOrd="0" destOrd="0" presId="urn:microsoft.com/office/officeart/2008/layout/AlternatingPictureBlocks"/>
    <dgm:cxn modelId="{B7B4FE8E-592C-4E75-A2A3-F24BCCEA9D29}" type="presParOf" srcId="{F9824A7A-4F0C-4DBA-9968-B2FA6CF0C3A1}" destId="{04FB5738-4B02-4D98-ADE7-636DE94BD7ED}" srcOrd="0" destOrd="0" presId="urn:microsoft.com/office/officeart/2008/layout/AlternatingPictureBlocks"/>
    <dgm:cxn modelId="{55A17ABA-542A-43BB-9AFA-98A85E6E416F}" type="presParOf" srcId="{F9824A7A-4F0C-4DBA-9968-B2FA6CF0C3A1}" destId="{8A757072-4D53-4913-8AB3-2135C0C0AA4A}" srcOrd="1" destOrd="0" presId="urn:microsoft.com/office/officeart/2008/layout/AlternatingPictureBlocks"/>
    <dgm:cxn modelId="{F2448B93-465E-4A55-B9FE-528FFC867E77}" type="presParOf" srcId="{5C2F9DA6-2706-4AB5-8991-EBA41BF61614}" destId="{AF590A93-A786-435C-9064-4E69E82CD851}" srcOrd="1" destOrd="0" presId="urn:microsoft.com/office/officeart/2008/layout/AlternatingPictureBlocks"/>
    <dgm:cxn modelId="{6C1D530B-EABF-4BF1-B9DF-08463AAE11A3}" type="presParOf" srcId="{5C2F9DA6-2706-4AB5-8991-EBA41BF61614}" destId="{C8DFB441-D8DB-46AD-B3EA-6DB83BCFDE38}" srcOrd="2" destOrd="0" presId="urn:microsoft.com/office/officeart/2008/layout/AlternatingPictureBlocks"/>
    <dgm:cxn modelId="{DBB6CD7E-3FD1-474B-B282-AB6BABD7EE43}" type="presParOf" srcId="{C8DFB441-D8DB-46AD-B3EA-6DB83BCFDE38}" destId="{5D574384-C148-40CE-BD76-F745C6D74BAB}" srcOrd="0" destOrd="0" presId="urn:microsoft.com/office/officeart/2008/layout/AlternatingPictureBlocks"/>
    <dgm:cxn modelId="{F7B912B6-2DB7-425B-B6E1-DABE7EBAB957}" type="presParOf" srcId="{C8DFB441-D8DB-46AD-B3EA-6DB83BCFDE38}" destId="{B04D9DAF-74E3-4633-AB2C-5DEAC69A399D}" srcOrd="1" destOrd="0" presId="urn:microsoft.com/office/officeart/2008/layout/AlternatingPictureBlock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44ABE56F-A4D9-424B-A7CE-EEE282CAFADB}" type="doc">
      <dgm:prSet loTypeId="urn:microsoft.com/office/officeart/2005/8/layout/hList1" loCatId="list" qsTypeId="urn:microsoft.com/office/officeart/2005/8/quickstyle/simple4" qsCatId="simple" csTypeId="urn:microsoft.com/office/officeart/2005/8/colors/colorful5" csCatId="colorful"/>
      <dgm:spPr/>
      <dgm:t>
        <a:bodyPr/>
        <a:lstStyle/>
        <a:p>
          <a:endParaRPr lang="zh-CN" altLang="en-US"/>
        </a:p>
      </dgm:t>
    </dgm:pt>
    <dgm:pt modelId="{CE365F5A-9003-443D-8039-27F8C5D8A830}">
      <dgm:prSet/>
      <dgm:spPr/>
      <dgm:t>
        <a:bodyPr/>
        <a:lstStyle/>
        <a:p>
          <a:pPr rtl="0"/>
          <a:r>
            <a:rPr lang="zh-CN" smtClean="0"/>
            <a:t>学好本章的重要意义</a:t>
          </a:r>
          <a:endParaRPr lang="zh-CN"/>
        </a:p>
      </dgm:t>
    </dgm:pt>
    <dgm:pt modelId="{64F1F828-0314-46C1-9FB7-7285FF4C76B3}" type="parTrans" cxnId="{57E7A4DF-15D8-4DA5-8357-97F0E602B41E}">
      <dgm:prSet/>
      <dgm:spPr/>
      <dgm:t>
        <a:bodyPr/>
        <a:lstStyle/>
        <a:p>
          <a:endParaRPr lang="zh-CN" altLang="en-US"/>
        </a:p>
      </dgm:t>
    </dgm:pt>
    <dgm:pt modelId="{C6E41DA1-227C-4D19-AD41-A76A6DEFB051}" type="sibTrans" cxnId="{57E7A4DF-15D8-4DA5-8357-97F0E602B41E}">
      <dgm:prSet/>
      <dgm:spPr/>
      <dgm:t>
        <a:bodyPr/>
        <a:lstStyle/>
        <a:p>
          <a:endParaRPr lang="zh-CN" altLang="en-US"/>
        </a:p>
      </dgm:t>
    </dgm:pt>
    <dgm:pt modelId="{46232C95-D73B-417F-A79C-AFDA75CBB009}">
      <dgm:prSet/>
      <dgm:spPr/>
      <dgm:t>
        <a:bodyPr/>
        <a:lstStyle/>
        <a:p>
          <a:pPr rtl="0"/>
          <a:r>
            <a:rPr lang="zh-CN" dirty="0" smtClean="0"/>
            <a:t>数据科学是一门实践性很强的学科（详见“第一章 基础理论”中的数据科学的三个要素原则），从实践中来，并有实践驱动其持续发展。因此，加强对数据科学实践的学习不仅有助于我们全面理解数据科学的特殊属性和核心理念。</a:t>
          </a:r>
          <a:endParaRPr lang="zh-CN" dirty="0"/>
        </a:p>
      </dgm:t>
    </dgm:pt>
    <dgm:pt modelId="{A4C376E7-1EE3-42EF-ACFD-EE7E74941578}" type="parTrans" cxnId="{8FA95279-39DB-426B-84D7-8D0B8300AD41}">
      <dgm:prSet/>
      <dgm:spPr/>
      <dgm:t>
        <a:bodyPr/>
        <a:lstStyle/>
        <a:p>
          <a:endParaRPr lang="zh-CN" altLang="en-US"/>
        </a:p>
      </dgm:t>
    </dgm:pt>
    <dgm:pt modelId="{2C69DD06-FA84-44DE-8964-E6E6BD35209A}" type="sibTrans" cxnId="{8FA95279-39DB-426B-84D7-8D0B8300AD41}">
      <dgm:prSet/>
      <dgm:spPr/>
      <dgm:t>
        <a:bodyPr/>
        <a:lstStyle/>
        <a:p>
          <a:endParaRPr lang="zh-CN" altLang="en-US"/>
        </a:p>
      </dgm:t>
    </dgm:pt>
    <dgm:pt modelId="{64DC4F6A-9387-46FD-A929-ACA12383D38E}">
      <dgm:prSet/>
      <dgm:spPr/>
      <dgm:t>
        <a:bodyPr/>
        <a:lstStyle/>
        <a:p>
          <a:pPr rtl="0"/>
          <a:r>
            <a:rPr lang="zh-CN" smtClean="0"/>
            <a:t>继续学习方法</a:t>
          </a:r>
          <a:endParaRPr lang="zh-CN"/>
        </a:p>
      </dgm:t>
    </dgm:pt>
    <dgm:pt modelId="{C983A0FD-040D-4626-A8EB-989D80464071}" type="parTrans" cxnId="{0361E2F0-1932-4D58-81E2-DE7ADDC0FA0A}">
      <dgm:prSet/>
      <dgm:spPr/>
      <dgm:t>
        <a:bodyPr/>
        <a:lstStyle/>
        <a:p>
          <a:endParaRPr lang="zh-CN" altLang="en-US"/>
        </a:p>
      </dgm:t>
    </dgm:pt>
    <dgm:pt modelId="{A7E67303-922E-4B9D-ACDB-351425818D15}" type="sibTrans" cxnId="{0361E2F0-1932-4D58-81E2-DE7ADDC0FA0A}">
      <dgm:prSet/>
      <dgm:spPr/>
      <dgm:t>
        <a:bodyPr/>
        <a:lstStyle/>
        <a:p>
          <a:endParaRPr lang="zh-CN" altLang="en-US"/>
        </a:p>
      </dgm:t>
    </dgm:pt>
    <dgm:pt modelId="{FDE12B97-6F41-4BB4-973B-2BF6D791B4CE}">
      <dgm:prSet/>
      <dgm:spPr/>
      <dgm:t>
        <a:bodyPr/>
        <a:lstStyle/>
        <a:p>
          <a:pPr rtl="0"/>
          <a:r>
            <a:rPr lang="zh-CN" smtClean="0"/>
            <a:t>数据科学有三个基本要素，即理论、实战和精神。如何真正做到这三种不同要素的融会贯通是学习数据科学的高级目标。在后续学习中也应重视这三个要素的有效融合。</a:t>
          </a:r>
          <a:endParaRPr lang="zh-CN"/>
        </a:p>
      </dgm:t>
    </dgm:pt>
    <dgm:pt modelId="{8B73D0BF-6391-48CE-8C1A-614164C479B4}" type="parTrans" cxnId="{23364019-DE82-4E5F-9466-210CECAF7478}">
      <dgm:prSet/>
      <dgm:spPr/>
      <dgm:t>
        <a:bodyPr/>
        <a:lstStyle/>
        <a:p>
          <a:endParaRPr lang="zh-CN" altLang="en-US"/>
        </a:p>
      </dgm:t>
    </dgm:pt>
    <dgm:pt modelId="{CF279EB4-B97D-4DB3-AC69-08DB5027F90C}" type="sibTrans" cxnId="{23364019-DE82-4E5F-9466-210CECAF7478}">
      <dgm:prSet/>
      <dgm:spPr/>
      <dgm:t>
        <a:bodyPr/>
        <a:lstStyle/>
        <a:p>
          <a:endParaRPr lang="zh-CN" altLang="en-US"/>
        </a:p>
      </dgm:t>
    </dgm:pt>
    <dgm:pt modelId="{E45C99BA-7ECA-4486-BA47-AD8AF0EAA4C0}">
      <dgm:prSet/>
      <dgm:spPr/>
      <dgm:t>
        <a:bodyPr/>
        <a:lstStyle/>
        <a:p>
          <a:pPr rtl="0"/>
          <a:r>
            <a:rPr lang="zh-CN" smtClean="0"/>
            <a:t>提醒及注意事项</a:t>
          </a:r>
          <a:endParaRPr lang="zh-CN"/>
        </a:p>
      </dgm:t>
    </dgm:pt>
    <dgm:pt modelId="{4D395EBC-A9C5-44FD-AE6A-332D838075C0}" type="parTrans" cxnId="{07EDEDC4-3307-4FA3-A90E-499B04F5E76D}">
      <dgm:prSet/>
      <dgm:spPr/>
      <dgm:t>
        <a:bodyPr/>
        <a:lstStyle/>
        <a:p>
          <a:endParaRPr lang="zh-CN" altLang="en-US"/>
        </a:p>
      </dgm:t>
    </dgm:pt>
    <dgm:pt modelId="{076F449B-30CD-4CA4-AF2C-4041C17061BF}" type="sibTrans" cxnId="{07EDEDC4-3307-4FA3-A90E-499B04F5E76D}">
      <dgm:prSet/>
      <dgm:spPr/>
      <dgm:t>
        <a:bodyPr/>
        <a:lstStyle/>
        <a:p>
          <a:endParaRPr lang="zh-CN" altLang="en-US"/>
        </a:p>
      </dgm:t>
    </dgm:pt>
    <dgm:pt modelId="{42F3BD49-DDA8-4A47-9024-664E6F60FF92}">
      <dgm:prSet/>
      <dgm:spPr/>
      <dgm:t>
        <a:bodyPr/>
        <a:lstStyle/>
        <a:p>
          <a:pPr rtl="0"/>
          <a:r>
            <a:rPr lang="en-US" smtClean="0"/>
            <a:t>R</a:t>
          </a:r>
          <a:r>
            <a:rPr lang="zh-CN" smtClean="0"/>
            <a:t>或</a:t>
          </a:r>
          <a:r>
            <a:rPr lang="en-US" smtClean="0"/>
            <a:t>Python</a:t>
          </a:r>
          <a:r>
            <a:rPr lang="zh-CN" smtClean="0"/>
            <a:t>编程并不是数据科学实践的目标，更不能代表数据科学实践的全部，而只是一种快速入门的技术手段</a:t>
          </a:r>
          <a:r>
            <a:rPr lang="en-US" smtClean="0"/>
            <a:t>——</a:t>
          </a:r>
          <a:r>
            <a:rPr lang="zh-CN" smtClean="0"/>
            <a:t>通过</a:t>
          </a:r>
          <a:r>
            <a:rPr lang="en-US" smtClean="0"/>
            <a:t>R</a:t>
          </a:r>
          <a:r>
            <a:rPr lang="zh-CN" smtClean="0"/>
            <a:t>或</a:t>
          </a:r>
          <a:r>
            <a:rPr lang="en-US" smtClean="0"/>
            <a:t>Python</a:t>
          </a:r>
          <a:r>
            <a:rPr lang="zh-CN" smtClean="0"/>
            <a:t>编程可以更好地理解数据科学的理论与精神。</a:t>
          </a:r>
          <a:endParaRPr lang="zh-CN"/>
        </a:p>
      </dgm:t>
    </dgm:pt>
    <dgm:pt modelId="{4109384D-5C01-4B0A-BA74-2CD1736CEE71}" type="parTrans" cxnId="{300BCCC0-73D2-42DE-AE55-1376E8B514B2}">
      <dgm:prSet/>
      <dgm:spPr/>
      <dgm:t>
        <a:bodyPr/>
        <a:lstStyle/>
        <a:p>
          <a:endParaRPr lang="zh-CN" altLang="en-US"/>
        </a:p>
      </dgm:t>
    </dgm:pt>
    <dgm:pt modelId="{15E1E61B-BE93-421C-8CA3-0B2D6D9C937B}" type="sibTrans" cxnId="{300BCCC0-73D2-42DE-AE55-1376E8B514B2}">
      <dgm:prSet/>
      <dgm:spPr/>
      <dgm:t>
        <a:bodyPr/>
        <a:lstStyle/>
        <a:p>
          <a:endParaRPr lang="zh-CN" altLang="en-US"/>
        </a:p>
      </dgm:t>
    </dgm:pt>
    <dgm:pt modelId="{3A0CBD2F-9AA7-4841-AF17-88C90F5B5543}">
      <dgm:prSet/>
      <dgm:spPr/>
      <dgm:t>
        <a:bodyPr/>
        <a:lstStyle/>
        <a:p>
          <a:pPr rtl="0"/>
          <a:r>
            <a:rPr lang="zh-CN" dirty="0" smtClean="0"/>
            <a:t>与其他章节的关系</a:t>
          </a:r>
          <a:endParaRPr lang="zh-CN" dirty="0"/>
        </a:p>
      </dgm:t>
    </dgm:pt>
    <dgm:pt modelId="{CA3C2527-A9A4-4B45-AB04-875FFAEBB8F4}" type="parTrans" cxnId="{DD0C2F0F-1F1E-4612-A569-8504C990337F}">
      <dgm:prSet/>
      <dgm:spPr/>
      <dgm:t>
        <a:bodyPr/>
        <a:lstStyle/>
        <a:p>
          <a:endParaRPr lang="zh-CN" altLang="en-US"/>
        </a:p>
      </dgm:t>
    </dgm:pt>
    <dgm:pt modelId="{15383550-7626-40DB-BC54-EEEA8F432427}" type="sibTrans" cxnId="{DD0C2F0F-1F1E-4612-A569-8504C990337F}">
      <dgm:prSet/>
      <dgm:spPr/>
      <dgm:t>
        <a:bodyPr/>
        <a:lstStyle/>
        <a:p>
          <a:endParaRPr lang="zh-CN" altLang="en-US"/>
        </a:p>
      </dgm:t>
    </dgm:pt>
    <dgm:pt modelId="{7009EE50-CC6C-4C0F-8C67-87D555D8DD33}">
      <dgm:prSet/>
      <dgm:spPr/>
      <dgm:t>
        <a:bodyPr/>
        <a:lstStyle/>
        <a:p>
          <a:pPr rtl="0"/>
          <a:r>
            <a:rPr lang="zh-CN" dirty="0" smtClean="0"/>
            <a:t>本章为其他章节中提出的数据科学理论、方法和技术的综合应用。</a:t>
          </a:r>
          <a:endParaRPr lang="zh-CN" dirty="0"/>
        </a:p>
      </dgm:t>
    </dgm:pt>
    <dgm:pt modelId="{AE4DCC6B-5F16-4C23-9B13-4AE64D769CBF}" type="parTrans" cxnId="{7EC503DB-0BFD-4BD5-8CF4-F4770DE4FEDE}">
      <dgm:prSet/>
      <dgm:spPr/>
      <dgm:t>
        <a:bodyPr/>
        <a:lstStyle/>
        <a:p>
          <a:endParaRPr lang="zh-CN" altLang="en-US"/>
        </a:p>
      </dgm:t>
    </dgm:pt>
    <dgm:pt modelId="{8AFA9633-6F51-4B52-81DA-F7DEA803A78D}" type="sibTrans" cxnId="{7EC503DB-0BFD-4BD5-8CF4-F4770DE4FEDE}">
      <dgm:prSet/>
      <dgm:spPr/>
      <dgm:t>
        <a:bodyPr/>
        <a:lstStyle/>
        <a:p>
          <a:endParaRPr lang="zh-CN" altLang="en-US"/>
        </a:p>
      </dgm:t>
    </dgm:pt>
    <dgm:pt modelId="{BDC8D811-78F2-4A82-8CAA-7E08DF74BBEE}" type="pres">
      <dgm:prSet presAssocID="{44ABE56F-A4D9-424B-A7CE-EEE282CAFADB}" presName="Name0" presStyleCnt="0">
        <dgm:presLayoutVars>
          <dgm:dir/>
          <dgm:animLvl val="lvl"/>
          <dgm:resizeHandles val="exact"/>
        </dgm:presLayoutVars>
      </dgm:prSet>
      <dgm:spPr/>
      <dgm:t>
        <a:bodyPr/>
        <a:lstStyle/>
        <a:p>
          <a:endParaRPr lang="zh-CN" altLang="en-US"/>
        </a:p>
      </dgm:t>
    </dgm:pt>
    <dgm:pt modelId="{6163BE8C-9D44-48DF-9F21-36F982E3CA89}" type="pres">
      <dgm:prSet presAssocID="{CE365F5A-9003-443D-8039-27F8C5D8A830}" presName="composite" presStyleCnt="0"/>
      <dgm:spPr/>
    </dgm:pt>
    <dgm:pt modelId="{84282835-E01F-4D26-A58D-343314045292}" type="pres">
      <dgm:prSet presAssocID="{CE365F5A-9003-443D-8039-27F8C5D8A830}" presName="parTx" presStyleLbl="alignNode1" presStyleIdx="0" presStyleCnt="4">
        <dgm:presLayoutVars>
          <dgm:chMax val="0"/>
          <dgm:chPref val="0"/>
          <dgm:bulletEnabled val="1"/>
        </dgm:presLayoutVars>
      </dgm:prSet>
      <dgm:spPr/>
      <dgm:t>
        <a:bodyPr/>
        <a:lstStyle/>
        <a:p>
          <a:endParaRPr lang="zh-CN" altLang="en-US"/>
        </a:p>
      </dgm:t>
    </dgm:pt>
    <dgm:pt modelId="{8DF634B8-5B20-4191-B1D8-62458655B37F}" type="pres">
      <dgm:prSet presAssocID="{CE365F5A-9003-443D-8039-27F8C5D8A830}" presName="desTx" presStyleLbl="alignAccFollowNode1" presStyleIdx="0" presStyleCnt="4">
        <dgm:presLayoutVars>
          <dgm:bulletEnabled val="1"/>
        </dgm:presLayoutVars>
      </dgm:prSet>
      <dgm:spPr/>
      <dgm:t>
        <a:bodyPr/>
        <a:lstStyle/>
        <a:p>
          <a:endParaRPr lang="zh-CN" altLang="en-US"/>
        </a:p>
      </dgm:t>
    </dgm:pt>
    <dgm:pt modelId="{515D0D94-1A4D-4C07-9CEC-EB794FB5DDFD}" type="pres">
      <dgm:prSet presAssocID="{C6E41DA1-227C-4D19-AD41-A76A6DEFB051}" presName="space" presStyleCnt="0"/>
      <dgm:spPr/>
    </dgm:pt>
    <dgm:pt modelId="{391EADDC-9738-4285-BBCB-7816B99D0017}" type="pres">
      <dgm:prSet presAssocID="{64DC4F6A-9387-46FD-A929-ACA12383D38E}" presName="composite" presStyleCnt="0"/>
      <dgm:spPr/>
    </dgm:pt>
    <dgm:pt modelId="{57F00964-2CE8-4BA4-85C8-8FA409F6946C}" type="pres">
      <dgm:prSet presAssocID="{64DC4F6A-9387-46FD-A929-ACA12383D38E}" presName="parTx" presStyleLbl="alignNode1" presStyleIdx="1" presStyleCnt="4">
        <dgm:presLayoutVars>
          <dgm:chMax val="0"/>
          <dgm:chPref val="0"/>
          <dgm:bulletEnabled val="1"/>
        </dgm:presLayoutVars>
      </dgm:prSet>
      <dgm:spPr/>
      <dgm:t>
        <a:bodyPr/>
        <a:lstStyle/>
        <a:p>
          <a:endParaRPr lang="zh-CN" altLang="en-US"/>
        </a:p>
      </dgm:t>
    </dgm:pt>
    <dgm:pt modelId="{9DC8AAAA-BF2F-49A8-BA18-024D2456C4D9}" type="pres">
      <dgm:prSet presAssocID="{64DC4F6A-9387-46FD-A929-ACA12383D38E}" presName="desTx" presStyleLbl="alignAccFollowNode1" presStyleIdx="1" presStyleCnt="4">
        <dgm:presLayoutVars>
          <dgm:bulletEnabled val="1"/>
        </dgm:presLayoutVars>
      </dgm:prSet>
      <dgm:spPr/>
      <dgm:t>
        <a:bodyPr/>
        <a:lstStyle/>
        <a:p>
          <a:endParaRPr lang="zh-CN" altLang="en-US"/>
        </a:p>
      </dgm:t>
    </dgm:pt>
    <dgm:pt modelId="{622133D3-3365-47CE-B201-F40D8EE7AAFA}" type="pres">
      <dgm:prSet presAssocID="{A7E67303-922E-4B9D-ACDB-351425818D15}" presName="space" presStyleCnt="0"/>
      <dgm:spPr/>
    </dgm:pt>
    <dgm:pt modelId="{70B2A198-D925-4DF2-B88C-085214D7CFAE}" type="pres">
      <dgm:prSet presAssocID="{E45C99BA-7ECA-4486-BA47-AD8AF0EAA4C0}" presName="composite" presStyleCnt="0"/>
      <dgm:spPr/>
    </dgm:pt>
    <dgm:pt modelId="{74725686-E404-49A3-833C-4787F5009FED}" type="pres">
      <dgm:prSet presAssocID="{E45C99BA-7ECA-4486-BA47-AD8AF0EAA4C0}" presName="parTx" presStyleLbl="alignNode1" presStyleIdx="2" presStyleCnt="4">
        <dgm:presLayoutVars>
          <dgm:chMax val="0"/>
          <dgm:chPref val="0"/>
          <dgm:bulletEnabled val="1"/>
        </dgm:presLayoutVars>
      </dgm:prSet>
      <dgm:spPr/>
      <dgm:t>
        <a:bodyPr/>
        <a:lstStyle/>
        <a:p>
          <a:endParaRPr lang="zh-CN" altLang="en-US"/>
        </a:p>
      </dgm:t>
    </dgm:pt>
    <dgm:pt modelId="{411CF8A9-FD11-4A0B-BA65-A88DA00383E9}" type="pres">
      <dgm:prSet presAssocID="{E45C99BA-7ECA-4486-BA47-AD8AF0EAA4C0}" presName="desTx" presStyleLbl="alignAccFollowNode1" presStyleIdx="2" presStyleCnt="4">
        <dgm:presLayoutVars>
          <dgm:bulletEnabled val="1"/>
        </dgm:presLayoutVars>
      </dgm:prSet>
      <dgm:spPr/>
      <dgm:t>
        <a:bodyPr/>
        <a:lstStyle/>
        <a:p>
          <a:endParaRPr lang="zh-CN" altLang="en-US"/>
        </a:p>
      </dgm:t>
    </dgm:pt>
    <dgm:pt modelId="{0FCC3215-687E-412F-9CBF-39F758C7F83C}" type="pres">
      <dgm:prSet presAssocID="{076F449B-30CD-4CA4-AF2C-4041C17061BF}" presName="space" presStyleCnt="0"/>
      <dgm:spPr/>
    </dgm:pt>
    <dgm:pt modelId="{D764B585-0FF1-4B4C-AA9D-405A74D66A83}" type="pres">
      <dgm:prSet presAssocID="{3A0CBD2F-9AA7-4841-AF17-88C90F5B5543}" presName="composite" presStyleCnt="0"/>
      <dgm:spPr/>
    </dgm:pt>
    <dgm:pt modelId="{EB9C4304-F839-493D-A3CD-B14AFAA02CDC}" type="pres">
      <dgm:prSet presAssocID="{3A0CBD2F-9AA7-4841-AF17-88C90F5B5543}" presName="parTx" presStyleLbl="alignNode1" presStyleIdx="3" presStyleCnt="4">
        <dgm:presLayoutVars>
          <dgm:chMax val="0"/>
          <dgm:chPref val="0"/>
          <dgm:bulletEnabled val="1"/>
        </dgm:presLayoutVars>
      </dgm:prSet>
      <dgm:spPr/>
      <dgm:t>
        <a:bodyPr/>
        <a:lstStyle/>
        <a:p>
          <a:endParaRPr lang="zh-CN" altLang="en-US"/>
        </a:p>
      </dgm:t>
    </dgm:pt>
    <dgm:pt modelId="{E90C183A-2CF2-4C2E-9C22-183B13DAC24A}" type="pres">
      <dgm:prSet presAssocID="{3A0CBD2F-9AA7-4841-AF17-88C90F5B5543}" presName="desTx" presStyleLbl="alignAccFollowNode1" presStyleIdx="3" presStyleCnt="4">
        <dgm:presLayoutVars>
          <dgm:bulletEnabled val="1"/>
        </dgm:presLayoutVars>
      </dgm:prSet>
      <dgm:spPr/>
      <dgm:t>
        <a:bodyPr/>
        <a:lstStyle/>
        <a:p>
          <a:endParaRPr lang="zh-CN" altLang="en-US"/>
        </a:p>
      </dgm:t>
    </dgm:pt>
  </dgm:ptLst>
  <dgm:cxnLst>
    <dgm:cxn modelId="{F8A05045-CA15-41AA-A758-FB0FF0572ED9}" type="presOf" srcId="{CE365F5A-9003-443D-8039-27F8C5D8A830}" destId="{84282835-E01F-4D26-A58D-343314045292}" srcOrd="0" destOrd="0" presId="urn:microsoft.com/office/officeart/2005/8/layout/hList1"/>
    <dgm:cxn modelId="{0361E2F0-1932-4D58-81E2-DE7ADDC0FA0A}" srcId="{44ABE56F-A4D9-424B-A7CE-EEE282CAFADB}" destId="{64DC4F6A-9387-46FD-A929-ACA12383D38E}" srcOrd="1" destOrd="0" parTransId="{C983A0FD-040D-4626-A8EB-989D80464071}" sibTransId="{A7E67303-922E-4B9D-ACDB-351425818D15}"/>
    <dgm:cxn modelId="{16F388F0-AC07-4B0B-A06E-7D551158CD47}" type="presOf" srcId="{7009EE50-CC6C-4C0F-8C67-87D555D8DD33}" destId="{E90C183A-2CF2-4C2E-9C22-183B13DAC24A}" srcOrd="0" destOrd="0" presId="urn:microsoft.com/office/officeart/2005/8/layout/hList1"/>
    <dgm:cxn modelId="{EDF33F4B-9B6A-48A7-AADB-698E363102B2}" type="presOf" srcId="{64DC4F6A-9387-46FD-A929-ACA12383D38E}" destId="{57F00964-2CE8-4BA4-85C8-8FA409F6946C}" srcOrd="0" destOrd="0" presId="urn:microsoft.com/office/officeart/2005/8/layout/hList1"/>
    <dgm:cxn modelId="{272623F2-6805-4A4A-B8EF-AB5ED833D219}" type="presOf" srcId="{42F3BD49-DDA8-4A47-9024-664E6F60FF92}" destId="{411CF8A9-FD11-4A0B-BA65-A88DA00383E9}" srcOrd="0" destOrd="0" presId="urn:microsoft.com/office/officeart/2005/8/layout/hList1"/>
    <dgm:cxn modelId="{07EDEDC4-3307-4FA3-A90E-499B04F5E76D}" srcId="{44ABE56F-A4D9-424B-A7CE-EEE282CAFADB}" destId="{E45C99BA-7ECA-4486-BA47-AD8AF0EAA4C0}" srcOrd="2" destOrd="0" parTransId="{4D395EBC-A9C5-44FD-AE6A-332D838075C0}" sibTransId="{076F449B-30CD-4CA4-AF2C-4041C17061BF}"/>
    <dgm:cxn modelId="{8C24A9C5-D619-4397-BD38-A73256CDDD26}" type="presOf" srcId="{44ABE56F-A4D9-424B-A7CE-EEE282CAFADB}" destId="{BDC8D811-78F2-4A82-8CAA-7E08DF74BBEE}" srcOrd="0" destOrd="0" presId="urn:microsoft.com/office/officeart/2005/8/layout/hList1"/>
    <dgm:cxn modelId="{DED75816-54EB-4CB0-AA5B-50106958D7E5}" type="presOf" srcId="{FDE12B97-6F41-4BB4-973B-2BF6D791B4CE}" destId="{9DC8AAAA-BF2F-49A8-BA18-024D2456C4D9}" srcOrd="0" destOrd="0" presId="urn:microsoft.com/office/officeart/2005/8/layout/hList1"/>
    <dgm:cxn modelId="{300BCCC0-73D2-42DE-AE55-1376E8B514B2}" srcId="{E45C99BA-7ECA-4486-BA47-AD8AF0EAA4C0}" destId="{42F3BD49-DDA8-4A47-9024-664E6F60FF92}" srcOrd="0" destOrd="0" parTransId="{4109384D-5C01-4B0A-BA74-2CD1736CEE71}" sibTransId="{15E1E61B-BE93-421C-8CA3-0B2D6D9C937B}"/>
    <dgm:cxn modelId="{7EC503DB-0BFD-4BD5-8CF4-F4770DE4FEDE}" srcId="{3A0CBD2F-9AA7-4841-AF17-88C90F5B5543}" destId="{7009EE50-CC6C-4C0F-8C67-87D555D8DD33}" srcOrd="0" destOrd="0" parTransId="{AE4DCC6B-5F16-4C23-9B13-4AE64D769CBF}" sibTransId="{8AFA9633-6F51-4B52-81DA-F7DEA803A78D}"/>
    <dgm:cxn modelId="{9FA5E905-1410-495C-B7F5-AF9E763833DA}" type="presOf" srcId="{46232C95-D73B-417F-A79C-AFDA75CBB009}" destId="{8DF634B8-5B20-4191-B1D8-62458655B37F}" srcOrd="0" destOrd="0" presId="urn:microsoft.com/office/officeart/2005/8/layout/hList1"/>
    <dgm:cxn modelId="{8FA95279-39DB-426B-84D7-8D0B8300AD41}" srcId="{CE365F5A-9003-443D-8039-27F8C5D8A830}" destId="{46232C95-D73B-417F-A79C-AFDA75CBB009}" srcOrd="0" destOrd="0" parTransId="{A4C376E7-1EE3-42EF-ACFD-EE7E74941578}" sibTransId="{2C69DD06-FA84-44DE-8964-E6E6BD35209A}"/>
    <dgm:cxn modelId="{23364019-DE82-4E5F-9466-210CECAF7478}" srcId="{64DC4F6A-9387-46FD-A929-ACA12383D38E}" destId="{FDE12B97-6F41-4BB4-973B-2BF6D791B4CE}" srcOrd="0" destOrd="0" parTransId="{8B73D0BF-6391-48CE-8C1A-614164C479B4}" sibTransId="{CF279EB4-B97D-4DB3-AC69-08DB5027F90C}"/>
    <dgm:cxn modelId="{57E7A4DF-15D8-4DA5-8357-97F0E602B41E}" srcId="{44ABE56F-A4D9-424B-A7CE-EEE282CAFADB}" destId="{CE365F5A-9003-443D-8039-27F8C5D8A830}" srcOrd="0" destOrd="0" parTransId="{64F1F828-0314-46C1-9FB7-7285FF4C76B3}" sibTransId="{C6E41DA1-227C-4D19-AD41-A76A6DEFB051}"/>
    <dgm:cxn modelId="{DD0C2F0F-1F1E-4612-A569-8504C990337F}" srcId="{44ABE56F-A4D9-424B-A7CE-EEE282CAFADB}" destId="{3A0CBD2F-9AA7-4841-AF17-88C90F5B5543}" srcOrd="3" destOrd="0" parTransId="{CA3C2527-A9A4-4B45-AB04-875FFAEBB8F4}" sibTransId="{15383550-7626-40DB-BC54-EEEA8F432427}"/>
    <dgm:cxn modelId="{921FB0F2-8D55-41A5-8E77-46CD951E5B8D}" type="presOf" srcId="{E45C99BA-7ECA-4486-BA47-AD8AF0EAA4C0}" destId="{74725686-E404-49A3-833C-4787F5009FED}" srcOrd="0" destOrd="0" presId="urn:microsoft.com/office/officeart/2005/8/layout/hList1"/>
    <dgm:cxn modelId="{F5534664-2EED-49C0-A8FB-4C7B4D11B000}" type="presOf" srcId="{3A0CBD2F-9AA7-4841-AF17-88C90F5B5543}" destId="{EB9C4304-F839-493D-A3CD-B14AFAA02CDC}" srcOrd="0" destOrd="0" presId="urn:microsoft.com/office/officeart/2005/8/layout/hList1"/>
    <dgm:cxn modelId="{02BB7E1A-B090-46B1-9D47-08572226BACC}" type="presParOf" srcId="{BDC8D811-78F2-4A82-8CAA-7E08DF74BBEE}" destId="{6163BE8C-9D44-48DF-9F21-36F982E3CA89}" srcOrd="0" destOrd="0" presId="urn:microsoft.com/office/officeart/2005/8/layout/hList1"/>
    <dgm:cxn modelId="{A27496BF-E280-4E90-9CA1-192FF74CEC28}" type="presParOf" srcId="{6163BE8C-9D44-48DF-9F21-36F982E3CA89}" destId="{84282835-E01F-4D26-A58D-343314045292}" srcOrd="0" destOrd="0" presId="urn:microsoft.com/office/officeart/2005/8/layout/hList1"/>
    <dgm:cxn modelId="{F21F45F6-0BAC-4D6E-9C30-D602540CED80}" type="presParOf" srcId="{6163BE8C-9D44-48DF-9F21-36F982E3CA89}" destId="{8DF634B8-5B20-4191-B1D8-62458655B37F}" srcOrd="1" destOrd="0" presId="urn:microsoft.com/office/officeart/2005/8/layout/hList1"/>
    <dgm:cxn modelId="{C2050490-4195-46DB-992F-DB1C3EF92D4D}" type="presParOf" srcId="{BDC8D811-78F2-4A82-8CAA-7E08DF74BBEE}" destId="{515D0D94-1A4D-4C07-9CEC-EB794FB5DDFD}" srcOrd="1" destOrd="0" presId="urn:microsoft.com/office/officeart/2005/8/layout/hList1"/>
    <dgm:cxn modelId="{18D159B4-6D62-4B6F-9914-DCF2507E9B84}" type="presParOf" srcId="{BDC8D811-78F2-4A82-8CAA-7E08DF74BBEE}" destId="{391EADDC-9738-4285-BBCB-7816B99D0017}" srcOrd="2" destOrd="0" presId="urn:microsoft.com/office/officeart/2005/8/layout/hList1"/>
    <dgm:cxn modelId="{0A35CDBB-C3A0-4A0D-B6F5-F9ECC34A9706}" type="presParOf" srcId="{391EADDC-9738-4285-BBCB-7816B99D0017}" destId="{57F00964-2CE8-4BA4-85C8-8FA409F6946C}" srcOrd="0" destOrd="0" presId="urn:microsoft.com/office/officeart/2005/8/layout/hList1"/>
    <dgm:cxn modelId="{AA9ABEE4-F597-42CF-A41D-71B740B3B2A6}" type="presParOf" srcId="{391EADDC-9738-4285-BBCB-7816B99D0017}" destId="{9DC8AAAA-BF2F-49A8-BA18-024D2456C4D9}" srcOrd="1" destOrd="0" presId="urn:microsoft.com/office/officeart/2005/8/layout/hList1"/>
    <dgm:cxn modelId="{D7128466-61FC-4BA9-99F4-8D3423E5F8E6}" type="presParOf" srcId="{BDC8D811-78F2-4A82-8CAA-7E08DF74BBEE}" destId="{622133D3-3365-47CE-B201-F40D8EE7AAFA}" srcOrd="3" destOrd="0" presId="urn:microsoft.com/office/officeart/2005/8/layout/hList1"/>
    <dgm:cxn modelId="{829E739D-E873-4D20-AEE9-FA9444DBA8D3}" type="presParOf" srcId="{BDC8D811-78F2-4A82-8CAA-7E08DF74BBEE}" destId="{70B2A198-D925-4DF2-B88C-085214D7CFAE}" srcOrd="4" destOrd="0" presId="urn:microsoft.com/office/officeart/2005/8/layout/hList1"/>
    <dgm:cxn modelId="{454601CA-D4A2-4E16-A762-B020EE12870C}" type="presParOf" srcId="{70B2A198-D925-4DF2-B88C-085214D7CFAE}" destId="{74725686-E404-49A3-833C-4787F5009FED}" srcOrd="0" destOrd="0" presId="urn:microsoft.com/office/officeart/2005/8/layout/hList1"/>
    <dgm:cxn modelId="{496B54F2-1D17-49F7-A2E5-1F3CC0350E23}" type="presParOf" srcId="{70B2A198-D925-4DF2-B88C-085214D7CFAE}" destId="{411CF8A9-FD11-4A0B-BA65-A88DA00383E9}" srcOrd="1" destOrd="0" presId="urn:microsoft.com/office/officeart/2005/8/layout/hList1"/>
    <dgm:cxn modelId="{A52ECD24-40B0-4A46-BD2B-C631285CDF45}" type="presParOf" srcId="{BDC8D811-78F2-4A82-8CAA-7E08DF74BBEE}" destId="{0FCC3215-687E-412F-9CBF-39F758C7F83C}" srcOrd="5" destOrd="0" presId="urn:microsoft.com/office/officeart/2005/8/layout/hList1"/>
    <dgm:cxn modelId="{0D1A40FA-51D4-4E4B-9675-EB4D667CE9C8}" type="presParOf" srcId="{BDC8D811-78F2-4A82-8CAA-7E08DF74BBEE}" destId="{D764B585-0FF1-4B4C-AA9D-405A74D66A83}" srcOrd="6" destOrd="0" presId="urn:microsoft.com/office/officeart/2005/8/layout/hList1"/>
    <dgm:cxn modelId="{24FDDA45-1BDF-4DA4-A620-6BC9B3C1F65F}" type="presParOf" srcId="{D764B585-0FF1-4B4C-AA9D-405A74D66A83}" destId="{EB9C4304-F839-493D-A3CD-B14AFAA02CDC}" srcOrd="0" destOrd="0" presId="urn:microsoft.com/office/officeart/2005/8/layout/hList1"/>
    <dgm:cxn modelId="{2D1F971B-BAAE-4A6B-BA7C-B9F4EBC26C41}" type="presParOf" srcId="{D764B585-0FF1-4B4C-AA9D-405A74D66A83}" destId="{E90C183A-2CF2-4C2E-9C22-183B13DAC24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1" qsCatId="simple" csTypeId="urn:microsoft.com/office/officeart/2005/8/colors/colorful5" csCatId="colorful" phldr="1"/>
      <dgm:spPr/>
      <dgm:t>
        <a:bodyPr/>
        <a:lstStyle/>
        <a:p>
          <a:endParaRPr lang="zh-CN" altLang="en-US"/>
        </a:p>
      </dgm:t>
    </dgm:pt>
    <dgm:pt modelId="{41265DEA-10CF-42C0-ADBA-6E294658FFA1}">
      <dgm:prSet/>
      <dgm:spPr/>
      <dgm:t>
        <a:bodyPr/>
        <a:lstStyle/>
        <a:p>
          <a:pPr rtl="0"/>
          <a:r>
            <a:rPr lang="zh-CN" dirty="0" smtClean="0"/>
            <a:t>数据科学理论与实践</a:t>
          </a:r>
          <a:endParaRPr lang="zh-CN" dirty="0"/>
        </a:p>
      </dgm:t>
    </dgm:pt>
    <dgm:pt modelId="{D3F6BB9D-2DE1-4562-BC1B-796D7B437A09}" type="parTrans" cxnId="{97758F5A-1714-4837-A915-126759809739}">
      <dgm:prSet/>
      <dgm:spPr/>
      <dgm:t>
        <a:bodyPr/>
        <a:lstStyle/>
        <a:p>
          <a:endParaRPr lang="zh-CN" altLang="en-US"/>
        </a:p>
      </dgm:t>
    </dgm:pt>
    <dgm:pt modelId="{EA7A96E1-2212-4E33-975D-0B244568971A}" type="sibTrans" cxnId="{97758F5A-1714-4837-A915-126759809739}">
      <dgm:prSet/>
      <dgm:spPr/>
      <dgm:t>
        <a:bodyPr/>
        <a:lstStyle/>
        <a:p>
          <a:endParaRPr lang="zh-CN" altLang="en-US"/>
        </a:p>
      </dgm:t>
    </dgm:pt>
    <dgm:pt modelId="{1EE638DC-241B-4747-B7B8-B3D5443507DE}">
      <dgm:prSet/>
      <dgm:spPr/>
      <dgm:t>
        <a:bodyPr/>
        <a:lstStyle/>
        <a:p>
          <a:pPr rtl="0"/>
          <a:r>
            <a:rPr lang="zh-CN" dirty="0" smtClean="0"/>
            <a:t>朝乐门</a:t>
          </a:r>
          <a:endParaRPr lang="zh-CN" dirty="0"/>
        </a:p>
      </dgm:t>
    </dgm:pt>
    <dgm:pt modelId="{1F9B8CE7-6CFA-4ACD-9A55-44E6AE30175B}" type="parTrans" cxnId="{9111D288-551F-4F22-B151-FE69BCB88B93}">
      <dgm:prSet/>
      <dgm:spPr/>
      <dgm:t>
        <a:bodyPr/>
        <a:lstStyle/>
        <a:p>
          <a:endParaRPr lang="zh-CN" altLang="en-US"/>
        </a:p>
      </dgm:t>
    </dgm:pt>
    <dgm:pt modelId="{B302661E-5E58-4F85-83D5-08FDDA4650F9}" type="sibTrans" cxnId="{9111D288-551F-4F22-B151-FE69BCB88B93}">
      <dgm:prSet/>
      <dgm:spPr/>
      <dgm:t>
        <a:bodyPr/>
        <a:lstStyle/>
        <a:p>
          <a:endParaRPr lang="zh-CN" altLang="en-US"/>
        </a:p>
      </dgm:t>
    </dgm:pt>
    <dgm:pt modelId="{8B6003BD-563C-4ECA-9B97-99E7B34C4A31}">
      <dgm:prSet/>
      <dgm:spPr/>
      <dgm:t>
        <a:bodyPr/>
        <a:lstStyle/>
        <a:p>
          <a:pPr rtl="0"/>
          <a:r>
            <a:rPr lang="zh-CN" smtClean="0"/>
            <a:t>清华大学出版社</a:t>
          </a:r>
          <a:endParaRPr lang="zh-CN"/>
        </a:p>
      </dgm:t>
    </dgm:pt>
    <dgm:pt modelId="{A0767962-3C2F-454E-BE60-297F1FFFC622}" type="parTrans" cxnId="{C7D7C35F-5B49-4FB5-8AED-CFFA675B84DE}">
      <dgm:prSet/>
      <dgm:spPr/>
      <dgm:t>
        <a:bodyPr/>
        <a:lstStyle/>
        <a:p>
          <a:endParaRPr lang="zh-CN" altLang="en-US"/>
        </a:p>
      </dgm:t>
    </dgm:pt>
    <dgm:pt modelId="{00436F0D-8F85-43A8-BC2D-B164989BAFEF}" type="sibTrans" cxnId="{C7D7C35F-5B49-4FB5-8AED-CFFA675B84DE}">
      <dgm:prSet/>
      <dgm:spPr/>
      <dgm:t>
        <a:bodyPr/>
        <a:lstStyle/>
        <a:p>
          <a:endParaRPr lang="zh-CN" altLang="en-US"/>
        </a:p>
      </dgm:t>
    </dgm:pt>
    <dgm:pt modelId="{152F26BF-41F9-4451-9181-B4803E3944F9}">
      <dgm:prSet/>
      <dgm:spPr/>
      <dgm:t>
        <a:bodyPr/>
        <a:lstStyle/>
        <a:p>
          <a:pPr rtl="0"/>
          <a:r>
            <a:rPr lang="en-US" smtClean="0"/>
            <a:t>2017</a:t>
          </a:r>
          <a:endParaRPr lang="zh-CN"/>
        </a:p>
      </dgm:t>
    </dgm:pt>
    <dgm:pt modelId="{AAFA3836-11A8-4287-8F26-1C61BAFDF9B1}" type="parTrans" cxnId="{FFFCE94C-C190-454A-842E-3C00584AEB26}">
      <dgm:prSet/>
      <dgm:spPr/>
      <dgm:t>
        <a:bodyPr/>
        <a:lstStyle/>
        <a:p>
          <a:endParaRPr lang="zh-CN" altLang="en-US"/>
        </a:p>
      </dgm:t>
    </dgm:pt>
    <dgm:pt modelId="{774C774F-3390-4428-B680-FE02BC084DBF}" type="sibTrans" cxnId="{FFFCE94C-C190-454A-842E-3C00584AEB26}">
      <dgm:prSet/>
      <dgm:spPr/>
      <dgm:t>
        <a:bodyPr/>
        <a:lstStyle/>
        <a:p>
          <a:endParaRPr lang="zh-CN" altLang="en-US"/>
        </a:p>
      </dgm:t>
    </dgm:pt>
    <dgm:pt modelId="{EC7E6864-BE67-4FD5-8915-3AD7352F395E}">
      <dgm:prSet/>
      <dgm:spPr/>
      <dgm:t>
        <a:bodyPr/>
        <a:lstStyle/>
        <a:p>
          <a:pPr rtl="0"/>
          <a:r>
            <a:rPr lang="zh-CN" dirty="0" smtClean="0"/>
            <a:t>数据科学</a:t>
          </a:r>
          <a:endParaRPr lang="zh-CN" dirty="0"/>
        </a:p>
      </dgm:t>
    </dgm:pt>
    <dgm:pt modelId="{1BF90824-0838-43F9-B169-EF369D31DEC7}" type="parTrans" cxnId="{0B2A3D4F-BAA6-4322-B9BD-946FF7258AD5}">
      <dgm:prSet/>
      <dgm:spPr/>
      <dgm:t>
        <a:bodyPr/>
        <a:lstStyle/>
        <a:p>
          <a:endParaRPr lang="zh-CN" altLang="en-US"/>
        </a:p>
      </dgm:t>
    </dgm:pt>
    <dgm:pt modelId="{071D2828-CE2F-4E17-B625-11761E417C1C}" type="sibTrans" cxnId="{0B2A3D4F-BAA6-4322-B9BD-946FF7258AD5}">
      <dgm:prSet/>
      <dgm:spPr/>
      <dgm:t>
        <a:bodyPr/>
        <a:lstStyle/>
        <a:p>
          <a:endParaRPr lang="zh-CN" altLang="en-US"/>
        </a:p>
      </dgm:t>
    </dgm:pt>
    <dgm:pt modelId="{06752CE7-F311-484C-8833-40EDDFF21212}">
      <dgm:prSet/>
      <dgm:spPr/>
      <dgm:t>
        <a:bodyPr/>
        <a:lstStyle/>
        <a:p>
          <a:pPr rtl="0"/>
          <a:r>
            <a:rPr lang="zh-CN" smtClean="0"/>
            <a:t>朝乐门</a:t>
          </a:r>
          <a:endParaRPr lang="zh-CN"/>
        </a:p>
      </dgm:t>
    </dgm:pt>
    <dgm:pt modelId="{3F54D527-F5B6-4F3C-8C27-CE790E4A8B1C}" type="parTrans" cxnId="{697F0C2F-946D-483D-8D31-D1CE0EC38EA1}">
      <dgm:prSet/>
      <dgm:spPr/>
      <dgm:t>
        <a:bodyPr/>
        <a:lstStyle/>
        <a:p>
          <a:endParaRPr lang="zh-CN" altLang="en-US"/>
        </a:p>
      </dgm:t>
    </dgm:pt>
    <dgm:pt modelId="{99417078-B941-4DF2-8434-8232F1C798B9}" type="sibTrans" cxnId="{697F0C2F-946D-483D-8D31-D1CE0EC38EA1}">
      <dgm:prSet/>
      <dgm:spPr/>
      <dgm:t>
        <a:bodyPr/>
        <a:lstStyle/>
        <a:p>
          <a:endParaRPr lang="zh-CN" altLang="en-US"/>
        </a:p>
      </dgm:t>
    </dgm:pt>
    <dgm:pt modelId="{024541A0-CBC9-4636-8A6F-6BE44371C423}">
      <dgm:prSet/>
      <dgm:spPr/>
      <dgm:t>
        <a:bodyPr/>
        <a:lstStyle/>
        <a:p>
          <a:pPr rtl="0"/>
          <a:r>
            <a:rPr lang="zh-CN" smtClean="0"/>
            <a:t>清华大学出版社</a:t>
          </a:r>
          <a:endParaRPr lang="zh-CN"/>
        </a:p>
      </dgm:t>
    </dgm:pt>
    <dgm:pt modelId="{5E55FAD9-AAE6-4D88-843A-DE2595C7CA5C}" type="parTrans" cxnId="{B61C29F2-F892-43DB-B20A-11EA0B99A623}">
      <dgm:prSet/>
      <dgm:spPr/>
      <dgm:t>
        <a:bodyPr/>
        <a:lstStyle/>
        <a:p>
          <a:endParaRPr lang="zh-CN" altLang="en-US"/>
        </a:p>
      </dgm:t>
    </dgm:pt>
    <dgm:pt modelId="{DA2B1FE4-6F3C-4804-BB93-111605EF9CBE}" type="sibTrans" cxnId="{B61C29F2-F892-43DB-B20A-11EA0B99A623}">
      <dgm:prSet/>
      <dgm:spPr/>
      <dgm:t>
        <a:bodyPr/>
        <a:lstStyle/>
        <a:p>
          <a:endParaRPr lang="zh-CN" altLang="en-US"/>
        </a:p>
      </dgm:t>
    </dgm:pt>
    <dgm:pt modelId="{434C8058-D03B-4608-8CB5-8BC824A4B1E1}">
      <dgm:prSet/>
      <dgm:spPr/>
      <dgm:t>
        <a:bodyPr/>
        <a:lstStyle/>
        <a:p>
          <a:pPr rtl="0"/>
          <a:r>
            <a:rPr lang="en-US" smtClean="0"/>
            <a:t>2016</a:t>
          </a:r>
          <a:endParaRPr lang="zh-CN"/>
        </a:p>
      </dgm:t>
    </dgm:pt>
    <dgm:pt modelId="{A3804A09-04EF-412E-8B00-EFC4CB13C338}" type="parTrans" cxnId="{6AA2A1E8-A155-464A-8358-84A51B5DDF25}">
      <dgm:prSet/>
      <dgm:spPr/>
      <dgm:t>
        <a:bodyPr/>
        <a:lstStyle/>
        <a:p>
          <a:endParaRPr lang="zh-CN" altLang="en-US"/>
        </a:p>
      </dgm:t>
    </dgm:pt>
    <dgm:pt modelId="{17654A1F-8A22-4112-A053-6885A590209C}" type="sibTrans" cxnId="{6AA2A1E8-A155-464A-8358-84A51B5DDF25}">
      <dgm:prSet/>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t>
        <a:bodyPr/>
        <a:lstStyle/>
        <a:p>
          <a:endParaRPr lang="zh-CN" altLang="en-US"/>
        </a:p>
      </dgm:t>
    </dgm:pt>
    <dgm:pt modelId="{F9824A7A-4F0C-4DBA-9968-B2FA6CF0C3A1}" type="pres">
      <dgm:prSet presAssocID="{41265DEA-10CF-42C0-ADBA-6E294658FFA1}" presName="comp" presStyleCnt="0"/>
      <dgm:spPr/>
      <dgm:t>
        <a:bodyPr/>
        <a:lstStyle/>
        <a:p>
          <a:endParaRPr lang="zh-CN" altLang="en-US"/>
        </a:p>
      </dgm:t>
    </dgm:pt>
    <dgm:pt modelId="{04FB5738-4B02-4D98-ADE7-636DE94BD7ED}" type="pres">
      <dgm:prSet presAssocID="{41265DEA-10CF-42C0-ADBA-6E294658FFA1}" presName="rect2" presStyleLbl="node1" presStyleIdx="0" presStyleCnt="2">
        <dgm:presLayoutVars>
          <dgm:bulletEnabled val="1"/>
        </dgm:presLayoutVars>
      </dgm:prSet>
      <dgm:spPr/>
      <dgm:t>
        <a:bodyPr/>
        <a:lstStyle/>
        <a:p>
          <a:endParaRPr lang="zh-CN" altLang="en-US"/>
        </a:p>
      </dgm:t>
    </dgm:pt>
    <dgm:pt modelId="{8A757072-4D53-4913-8AB3-2135C0C0AA4A}" type="pres">
      <dgm:prSet presAssocID="{41265DEA-10CF-42C0-ADBA-6E294658FFA1}" presName="rect1" presStyleLbl="lnNode1" presStyleIdx="0" presStyleCnt="2" custScaleX="7815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a:noFill/>
        </a:ln>
        <a:effectLst>
          <a:outerShdw blurRad="44450" dist="27940" dir="5400000" algn="ctr">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gm:spPr>
      <dgm:t>
        <a:bodyPr/>
        <a:lstStyle/>
        <a:p>
          <a:endParaRPr lang="zh-CN" altLang="en-US"/>
        </a:p>
      </dgm:t>
    </dgm:pt>
    <dgm:pt modelId="{AF590A93-A786-435C-9064-4E69E82CD851}" type="pres">
      <dgm:prSet presAssocID="{EA7A96E1-2212-4E33-975D-0B244568971A}" presName="sibTrans" presStyleCnt="0"/>
      <dgm:spPr/>
      <dgm:t>
        <a:bodyPr/>
        <a:lstStyle/>
        <a:p>
          <a:endParaRPr lang="zh-CN" altLang="en-US"/>
        </a:p>
      </dgm:t>
    </dgm:pt>
    <dgm:pt modelId="{C8DFB441-D8DB-46AD-B3EA-6DB83BCFDE38}" type="pres">
      <dgm:prSet presAssocID="{EC7E6864-BE67-4FD5-8915-3AD7352F395E}" presName="comp" presStyleCnt="0"/>
      <dgm:spPr/>
      <dgm:t>
        <a:bodyPr/>
        <a:lstStyle/>
        <a:p>
          <a:endParaRPr lang="zh-CN" altLang="en-US"/>
        </a:p>
      </dgm:t>
    </dgm:pt>
    <dgm:pt modelId="{5D574384-C148-40CE-BD76-F745C6D74BAB}" type="pres">
      <dgm:prSet presAssocID="{EC7E6864-BE67-4FD5-8915-3AD7352F395E}" presName="rect2" presStyleLbl="node1" presStyleIdx="1" presStyleCnt="2">
        <dgm:presLayoutVars>
          <dgm:bulletEnabled val="1"/>
        </dgm:presLayoutVars>
      </dgm:prSet>
      <dgm:spPr/>
      <dgm:t>
        <a:bodyPr/>
        <a:lstStyle/>
        <a:p>
          <a:endParaRPr lang="zh-CN" altLang="en-US"/>
        </a:p>
      </dgm:t>
    </dgm:pt>
    <dgm:pt modelId="{B04D9DAF-74E3-4633-AB2C-5DEAC69A399D}" type="pres">
      <dgm:prSet presAssocID="{EC7E6864-BE67-4FD5-8915-3AD7352F395E}" presName="rect1" presStyleLbl="lnNode1" presStyleIdx="1" presStyleCnt="2" custScaleX="70214"/>
      <dgm:spPr>
        <a:blipFill rotWithShape="1">
          <a:blip xmlns:r="http://schemas.openxmlformats.org/officeDocument/2006/relationships" r:embed="rId2"/>
          <a:stretch>
            <a:fillRect/>
          </a:stretch>
        </a:blipFill>
      </dgm:spPr>
      <dgm:t>
        <a:bodyPr/>
        <a:lstStyle/>
        <a:p>
          <a:endParaRPr lang="zh-CN" altLang="en-US"/>
        </a:p>
      </dgm:t>
    </dgm:pt>
  </dgm:ptLst>
  <dgm:cxnLst>
    <dgm:cxn modelId="{9111D288-551F-4F22-B151-FE69BCB88B93}" srcId="{41265DEA-10CF-42C0-ADBA-6E294658FFA1}" destId="{1EE638DC-241B-4747-B7B8-B3D5443507DE}" srcOrd="0" destOrd="0" parTransId="{1F9B8CE7-6CFA-4ACD-9A55-44E6AE30175B}" sibTransId="{B302661E-5E58-4F85-83D5-08FDDA4650F9}"/>
    <dgm:cxn modelId="{C7D7C35F-5B49-4FB5-8AED-CFFA675B84DE}" srcId="{41265DEA-10CF-42C0-ADBA-6E294658FFA1}" destId="{8B6003BD-563C-4ECA-9B97-99E7B34C4A31}" srcOrd="1" destOrd="0" parTransId="{A0767962-3C2F-454E-BE60-297F1FFFC622}" sibTransId="{00436F0D-8F85-43A8-BC2D-B164989BAFEF}"/>
    <dgm:cxn modelId="{97758F5A-1714-4837-A915-126759809739}" srcId="{026E1401-3C0E-4A9D-B033-391245F9C999}" destId="{41265DEA-10CF-42C0-ADBA-6E294658FFA1}" srcOrd="0" destOrd="0" parTransId="{D3F6BB9D-2DE1-4562-BC1B-796D7B437A09}" sibTransId="{EA7A96E1-2212-4E33-975D-0B244568971A}"/>
    <dgm:cxn modelId="{6AA2A1E8-A155-464A-8358-84A51B5DDF25}" srcId="{EC7E6864-BE67-4FD5-8915-3AD7352F395E}" destId="{434C8058-D03B-4608-8CB5-8BC824A4B1E1}" srcOrd="2" destOrd="0" parTransId="{A3804A09-04EF-412E-8B00-EFC4CB13C338}" sibTransId="{17654A1F-8A22-4112-A053-6885A590209C}"/>
    <dgm:cxn modelId="{7EECC8DA-9C41-4A2F-B696-A4BA985B5EC1}" type="presOf" srcId="{41265DEA-10CF-42C0-ADBA-6E294658FFA1}" destId="{04FB5738-4B02-4D98-ADE7-636DE94BD7ED}" srcOrd="0" destOrd="0" presId="urn:microsoft.com/office/officeart/2008/layout/AlternatingPictureBlocks"/>
    <dgm:cxn modelId="{96545917-DBA7-4293-AAF8-4A243EFF9203}" type="presOf" srcId="{024541A0-CBC9-4636-8A6F-6BE44371C423}" destId="{5D574384-C148-40CE-BD76-F745C6D74BAB}" srcOrd="0" destOrd="2" presId="urn:microsoft.com/office/officeart/2008/layout/AlternatingPictureBlocks"/>
    <dgm:cxn modelId="{68C3BBE3-9D60-4854-9599-9837A66766A1}" type="presOf" srcId="{152F26BF-41F9-4451-9181-B4803E3944F9}" destId="{04FB5738-4B02-4D98-ADE7-636DE94BD7ED}" srcOrd="0" destOrd="3" presId="urn:microsoft.com/office/officeart/2008/layout/AlternatingPictureBlocks"/>
    <dgm:cxn modelId="{429B252B-A0B9-45FE-9BA6-BC5F59F02EDA}" type="presOf" srcId="{1EE638DC-241B-4747-B7B8-B3D5443507DE}" destId="{04FB5738-4B02-4D98-ADE7-636DE94BD7ED}" srcOrd="0" destOrd="1" presId="urn:microsoft.com/office/officeart/2008/layout/AlternatingPictureBlocks"/>
    <dgm:cxn modelId="{E4077DAC-3B76-40B9-907E-67C6ECC12BD2}" type="presOf" srcId="{434C8058-D03B-4608-8CB5-8BC824A4B1E1}" destId="{5D574384-C148-40CE-BD76-F745C6D74BAB}" srcOrd="0" destOrd="3" presId="urn:microsoft.com/office/officeart/2008/layout/AlternatingPictureBlocks"/>
    <dgm:cxn modelId="{0027E33C-2E06-43E7-A7D5-AAEB34C64892}" type="presOf" srcId="{8B6003BD-563C-4ECA-9B97-99E7B34C4A31}" destId="{04FB5738-4B02-4D98-ADE7-636DE94BD7ED}" srcOrd="0" destOrd="2" presId="urn:microsoft.com/office/officeart/2008/layout/AlternatingPictureBlocks"/>
    <dgm:cxn modelId="{B61C29F2-F892-43DB-B20A-11EA0B99A623}" srcId="{EC7E6864-BE67-4FD5-8915-3AD7352F395E}" destId="{024541A0-CBC9-4636-8A6F-6BE44371C423}" srcOrd="1" destOrd="0" parTransId="{5E55FAD9-AAE6-4D88-843A-DE2595C7CA5C}" sibTransId="{DA2B1FE4-6F3C-4804-BB93-111605EF9CBE}"/>
    <dgm:cxn modelId="{697F0C2F-946D-483D-8D31-D1CE0EC38EA1}" srcId="{EC7E6864-BE67-4FD5-8915-3AD7352F395E}" destId="{06752CE7-F311-484C-8833-40EDDFF21212}" srcOrd="0" destOrd="0" parTransId="{3F54D527-F5B6-4F3C-8C27-CE790E4A8B1C}" sibTransId="{99417078-B941-4DF2-8434-8232F1C798B9}"/>
    <dgm:cxn modelId="{0B2A3D4F-BAA6-4322-B9BD-946FF7258AD5}" srcId="{026E1401-3C0E-4A9D-B033-391245F9C999}" destId="{EC7E6864-BE67-4FD5-8915-3AD7352F395E}" srcOrd="1" destOrd="0" parTransId="{1BF90824-0838-43F9-B169-EF369D31DEC7}" sibTransId="{071D2828-CE2F-4E17-B625-11761E417C1C}"/>
    <dgm:cxn modelId="{3969B051-8CB9-4551-BDCD-E0AEA26B98CE}" type="presOf" srcId="{EC7E6864-BE67-4FD5-8915-3AD7352F395E}" destId="{5D574384-C148-40CE-BD76-F745C6D74BAB}" srcOrd="0" destOrd="0" presId="urn:microsoft.com/office/officeart/2008/layout/AlternatingPictureBlocks"/>
    <dgm:cxn modelId="{38F16395-48AC-4722-8A8B-0C8C47CFFA70}" type="presOf" srcId="{06752CE7-F311-484C-8833-40EDDFF21212}" destId="{5D574384-C148-40CE-BD76-F745C6D74BAB}" srcOrd="0" destOrd="1" presId="urn:microsoft.com/office/officeart/2008/layout/AlternatingPictureBlocks"/>
    <dgm:cxn modelId="{FFFCE94C-C190-454A-842E-3C00584AEB26}" srcId="{41265DEA-10CF-42C0-ADBA-6E294658FFA1}" destId="{152F26BF-41F9-4451-9181-B4803E3944F9}" srcOrd="2" destOrd="0" parTransId="{AAFA3836-11A8-4287-8F26-1C61BAFDF9B1}" sibTransId="{774C774F-3390-4428-B680-FE02BC084DBF}"/>
    <dgm:cxn modelId="{FC92C971-32D3-4F33-BBD8-D4244ADD252C}" type="presOf" srcId="{026E1401-3C0E-4A9D-B033-391245F9C999}" destId="{5C2F9DA6-2706-4AB5-8991-EBA41BF61614}" srcOrd="0" destOrd="0" presId="urn:microsoft.com/office/officeart/2008/layout/AlternatingPictureBlocks"/>
    <dgm:cxn modelId="{E607D464-D2F7-4BF4-83D9-F4C9CC0A77F9}" type="presParOf" srcId="{5C2F9DA6-2706-4AB5-8991-EBA41BF61614}" destId="{F9824A7A-4F0C-4DBA-9968-B2FA6CF0C3A1}" srcOrd="0" destOrd="0" presId="urn:microsoft.com/office/officeart/2008/layout/AlternatingPictureBlocks"/>
    <dgm:cxn modelId="{B7B4FE8E-592C-4E75-A2A3-F24BCCEA9D29}" type="presParOf" srcId="{F9824A7A-4F0C-4DBA-9968-B2FA6CF0C3A1}" destId="{04FB5738-4B02-4D98-ADE7-636DE94BD7ED}" srcOrd="0" destOrd="0" presId="urn:microsoft.com/office/officeart/2008/layout/AlternatingPictureBlocks"/>
    <dgm:cxn modelId="{55A17ABA-542A-43BB-9AFA-98A85E6E416F}" type="presParOf" srcId="{F9824A7A-4F0C-4DBA-9968-B2FA6CF0C3A1}" destId="{8A757072-4D53-4913-8AB3-2135C0C0AA4A}" srcOrd="1" destOrd="0" presId="urn:microsoft.com/office/officeart/2008/layout/AlternatingPictureBlocks"/>
    <dgm:cxn modelId="{F2448B93-465E-4A55-B9FE-528FFC867E77}" type="presParOf" srcId="{5C2F9DA6-2706-4AB5-8991-EBA41BF61614}" destId="{AF590A93-A786-435C-9064-4E69E82CD851}" srcOrd="1" destOrd="0" presId="urn:microsoft.com/office/officeart/2008/layout/AlternatingPictureBlocks"/>
    <dgm:cxn modelId="{6C1D530B-EABF-4BF1-B9DF-08463AAE11A3}" type="presParOf" srcId="{5C2F9DA6-2706-4AB5-8991-EBA41BF61614}" destId="{C8DFB441-D8DB-46AD-B3EA-6DB83BCFDE38}" srcOrd="2" destOrd="0" presId="urn:microsoft.com/office/officeart/2008/layout/AlternatingPictureBlocks"/>
    <dgm:cxn modelId="{DBB6CD7E-3FD1-474B-B282-AB6BABD7EE43}" type="presParOf" srcId="{C8DFB441-D8DB-46AD-B3EA-6DB83BCFDE38}" destId="{5D574384-C148-40CE-BD76-F745C6D74BAB}" srcOrd="0" destOrd="0" presId="urn:microsoft.com/office/officeart/2008/layout/AlternatingPictureBlocks"/>
    <dgm:cxn modelId="{F7B912B6-2DB7-425B-B6E1-DABE7EBAB957}" type="presParOf" srcId="{C8DFB441-D8DB-46AD-B3EA-6DB83BCFDE38}" destId="{B04D9DAF-74E3-4633-AB2C-5DEAC69A399D}" srcOrd="1" destOrd="0" presId="urn:microsoft.com/office/officeart/2008/layout/AlternatingPictureBlock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D7C1A784-E46A-43E7-A398-6B1574C028B8}"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zh-CN" altLang="en-US"/>
        </a:p>
      </dgm:t>
    </dgm:pt>
    <dgm:pt modelId="{635876D6-B447-4DB1-A761-E719443A2EFA}">
      <dgm:prSet/>
      <dgm:spPr/>
      <dgm:t>
        <a:bodyPr/>
        <a:lstStyle/>
        <a:p>
          <a:pPr rtl="0"/>
          <a:r>
            <a:rPr lang="en-US" altLang="zh-CN" dirty="0" smtClean="0"/>
            <a:t>1.</a:t>
          </a:r>
          <a:r>
            <a:rPr lang="zh-CN" dirty="0" smtClean="0"/>
            <a:t>结合自己的专业领域和研究兴趣，调查分析数据科学的典型和最佳实践。</a:t>
          </a:r>
          <a:endParaRPr lang="zh-CN" dirty="0"/>
        </a:p>
      </dgm:t>
    </dgm:pt>
    <dgm:pt modelId="{C4AF4580-4A97-45CE-AE13-6B8ED51CFFF8}" type="parTrans" cxnId="{EAF190DF-B01F-4107-9673-4A1D04C28C7F}">
      <dgm:prSet/>
      <dgm:spPr/>
      <dgm:t>
        <a:bodyPr/>
        <a:lstStyle/>
        <a:p>
          <a:endParaRPr lang="zh-CN" altLang="en-US"/>
        </a:p>
      </dgm:t>
    </dgm:pt>
    <dgm:pt modelId="{4DB99A87-0EA0-4742-ADDB-FC755D6B0938}" type="sibTrans" cxnId="{EAF190DF-B01F-4107-9673-4A1D04C28C7F}">
      <dgm:prSet/>
      <dgm:spPr/>
      <dgm:t>
        <a:bodyPr/>
        <a:lstStyle/>
        <a:p>
          <a:endParaRPr lang="zh-CN" altLang="en-US"/>
        </a:p>
      </dgm:t>
    </dgm:pt>
    <dgm:pt modelId="{C329069E-F16A-432E-8E0B-2B94E9D69DBE}">
      <dgm:prSet/>
      <dgm:spPr/>
      <dgm:t>
        <a:bodyPr/>
        <a:lstStyle/>
        <a:p>
          <a:pPr rtl="0"/>
          <a:r>
            <a:rPr lang="en-US" altLang="zh-CN" dirty="0" smtClean="0"/>
            <a:t>2.</a:t>
          </a:r>
          <a:r>
            <a:rPr lang="zh-CN" dirty="0" smtClean="0"/>
            <a:t>调查分析数据科学领域典型案例中常用的方法、技术和工具。</a:t>
          </a:r>
          <a:endParaRPr lang="zh-CN" dirty="0"/>
        </a:p>
      </dgm:t>
    </dgm:pt>
    <dgm:pt modelId="{1A716C84-EEFD-40CB-83E1-0CEE27CC1E4B}" type="parTrans" cxnId="{5F970923-9699-4C7E-84DD-C02C3688C536}">
      <dgm:prSet/>
      <dgm:spPr/>
      <dgm:t>
        <a:bodyPr/>
        <a:lstStyle/>
        <a:p>
          <a:endParaRPr lang="zh-CN" altLang="en-US"/>
        </a:p>
      </dgm:t>
    </dgm:pt>
    <dgm:pt modelId="{6200571C-FEC7-42BE-83F1-1324F91073BF}" type="sibTrans" cxnId="{5F970923-9699-4C7E-84DD-C02C3688C536}">
      <dgm:prSet/>
      <dgm:spPr/>
      <dgm:t>
        <a:bodyPr/>
        <a:lstStyle/>
        <a:p>
          <a:endParaRPr lang="zh-CN" altLang="en-US"/>
        </a:p>
      </dgm:t>
    </dgm:pt>
    <dgm:pt modelId="{4B37BA80-F660-4BE9-B82A-F0864464F77F}">
      <dgm:prSet/>
      <dgm:spPr/>
      <dgm:t>
        <a:bodyPr/>
        <a:lstStyle/>
        <a:p>
          <a:pPr rtl="0"/>
          <a:r>
            <a:rPr lang="en-US" altLang="zh-CN" dirty="0" smtClean="0"/>
            <a:t>3.</a:t>
          </a:r>
          <a:r>
            <a:rPr lang="zh-CN" dirty="0" smtClean="0"/>
            <a:t>提出一个有意思的研究假设或洞见，并用数据分析方法证明是否成立，并用可视化方法进行成果展示。</a:t>
          </a:r>
          <a:endParaRPr lang="zh-CN" dirty="0"/>
        </a:p>
      </dgm:t>
    </dgm:pt>
    <dgm:pt modelId="{248E36D4-CBFA-4630-B73A-94692BD3BA81}" type="parTrans" cxnId="{C019ABFA-C5A0-4E46-B92A-4838E716DB15}">
      <dgm:prSet/>
      <dgm:spPr/>
      <dgm:t>
        <a:bodyPr/>
        <a:lstStyle/>
        <a:p>
          <a:endParaRPr lang="zh-CN" altLang="en-US"/>
        </a:p>
      </dgm:t>
    </dgm:pt>
    <dgm:pt modelId="{BEC474FB-0914-4A12-9877-779CC39E42FB}" type="sibTrans" cxnId="{C019ABFA-C5A0-4E46-B92A-4838E716DB15}">
      <dgm:prSet/>
      <dgm:spPr/>
      <dgm:t>
        <a:bodyPr/>
        <a:lstStyle/>
        <a:p>
          <a:endParaRPr lang="zh-CN" altLang="en-US"/>
        </a:p>
      </dgm:t>
    </dgm:pt>
    <dgm:pt modelId="{DAB7B79E-67E2-4BA7-A25F-5A2CC7485D86}">
      <dgm:prSet/>
      <dgm:spPr/>
      <dgm:t>
        <a:bodyPr/>
        <a:lstStyle/>
        <a:p>
          <a:pPr rtl="0"/>
          <a:r>
            <a:rPr lang="zh-CN" smtClean="0"/>
            <a:t>数据集：数据集美国交通部提供的大数据（</a:t>
          </a:r>
          <a:r>
            <a:rPr lang="en-US" smtClean="0"/>
            <a:t>https://www.mot.gov.sg/</a:t>
          </a:r>
          <a:r>
            <a:rPr lang="zh-CN" smtClean="0"/>
            <a:t>）的航班信息；</a:t>
          </a:r>
          <a:endParaRPr lang="zh-CN"/>
        </a:p>
      </dgm:t>
    </dgm:pt>
    <dgm:pt modelId="{E7B8A228-66AC-46A0-A044-1199D2CEC14C}" type="parTrans" cxnId="{730C8AC1-65E3-48D5-BEE9-849C17982C09}">
      <dgm:prSet/>
      <dgm:spPr/>
      <dgm:t>
        <a:bodyPr/>
        <a:lstStyle/>
        <a:p>
          <a:endParaRPr lang="zh-CN" altLang="en-US"/>
        </a:p>
      </dgm:t>
    </dgm:pt>
    <dgm:pt modelId="{BF241AB7-7EFD-4261-8B51-886A5FAEDD15}" type="sibTrans" cxnId="{730C8AC1-65E3-48D5-BEE9-849C17982C09}">
      <dgm:prSet/>
      <dgm:spPr/>
      <dgm:t>
        <a:bodyPr/>
        <a:lstStyle/>
        <a:p>
          <a:endParaRPr lang="zh-CN" altLang="en-US"/>
        </a:p>
      </dgm:t>
    </dgm:pt>
    <dgm:pt modelId="{5152AB95-3E32-4FE2-BAFF-B17454082FE2}">
      <dgm:prSet/>
      <dgm:spPr/>
      <dgm:t>
        <a:bodyPr/>
        <a:lstStyle/>
        <a:p>
          <a:pPr rtl="0"/>
          <a:r>
            <a:rPr lang="zh-CN" smtClean="0"/>
            <a:t>分析工具：</a:t>
          </a:r>
          <a:r>
            <a:rPr lang="en-US" smtClean="0"/>
            <a:t>R</a:t>
          </a:r>
          <a:endParaRPr lang="zh-CN"/>
        </a:p>
      </dgm:t>
    </dgm:pt>
    <dgm:pt modelId="{55A45E1A-07BA-42C2-99A4-1A3698D8414B}" type="parTrans" cxnId="{BE478430-367B-4709-BB61-079F2E78C7DF}">
      <dgm:prSet/>
      <dgm:spPr/>
      <dgm:t>
        <a:bodyPr/>
        <a:lstStyle/>
        <a:p>
          <a:endParaRPr lang="zh-CN" altLang="en-US"/>
        </a:p>
      </dgm:t>
    </dgm:pt>
    <dgm:pt modelId="{0D4788E8-CD04-486B-B555-4CDEB64A4ECB}" type="sibTrans" cxnId="{BE478430-367B-4709-BB61-079F2E78C7DF}">
      <dgm:prSet/>
      <dgm:spPr/>
      <dgm:t>
        <a:bodyPr/>
        <a:lstStyle/>
        <a:p>
          <a:endParaRPr lang="zh-CN" altLang="en-US"/>
        </a:p>
      </dgm:t>
    </dgm:pt>
    <dgm:pt modelId="{A98508C5-AB4E-4808-A24F-BFEA8AA87367}">
      <dgm:prSet/>
      <dgm:spPr/>
      <dgm:t>
        <a:bodyPr/>
        <a:lstStyle/>
        <a:p>
          <a:pPr rtl="0"/>
          <a:r>
            <a:rPr lang="zh-CN" smtClean="0"/>
            <a:t>分析算法：不限</a:t>
          </a:r>
          <a:endParaRPr lang="zh-CN"/>
        </a:p>
      </dgm:t>
    </dgm:pt>
    <dgm:pt modelId="{7DEE17E7-9B33-42CA-973C-17BC3E56821B}" type="parTrans" cxnId="{274CE859-0F74-40B6-992C-39260894E0D2}">
      <dgm:prSet/>
      <dgm:spPr/>
      <dgm:t>
        <a:bodyPr/>
        <a:lstStyle/>
        <a:p>
          <a:endParaRPr lang="zh-CN" altLang="en-US"/>
        </a:p>
      </dgm:t>
    </dgm:pt>
    <dgm:pt modelId="{99FCE07E-FA36-496C-9CEF-7124E6C8F581}" type="sibTrans" cxnId="{274CE859-0F74-40B6-992C-39260894E0D2}">
      <dgm:prSet/>
      <dgm:spPr/>
      <dgm:t>
        <a:bodyPr/>
        <a:lstStyle/>
        <a:p>
          <a:endParaRPr lang="zh-CN" altLang="en-US"/>
        </a:p>
      </dgm:t>
    </dgm:pt>
    <dgm:pt modelId="{538EB873-CF56-4137-A5E9-36F2BBB33A34}">
      <dgm:prSet/>
      <dgm:spPr/>
      <dgm:t>
        <a:bodyPr/>
        <a:lstStyle/>
        <a:p>
          <a:pPr rtl="0"/>
          <a:r>
            <a:rPr lang="en-US" altLang="zh-CN" dirty="0" smtClean="0"/>
            <a:t>4.</a:t>
          </a:r>
          <a:r>
            <a:rPr lang="zh-CN" dirty="0" smtClean="0"/>
            <a:t>阅读本专题所列出的参考文献，并采用数据产品开发或故事化描述方式展示该领域的代表性文献数据。</a:t>
          </a:r>
          <a:endParaRPr lang="zh-CN" dirty="0"/>
        </a:p>
      </dgm:t>
    </dgm:pt>
    <dgm:pt modelId="{C10B160D-EE09-4013-8D8D-A098B9DEF087}" type="parTrans" cxnId="{297BCCD6-DEC7-4D5F-A269-BAC57AF0C009}">
      <dgm:prSet/>
      <dgm:spPr/>
      <dgm:t>
        <a:bodyPr/>
        <a:lstStyle/>
        <a:p>
          <a:endParaRPr lang="zh-CN" altLang="en-US"/>
        </a:p>
      </dgm:t>
    </dgm:pt>
    <dgm:pt modelId="{829E5ABE-D340-4B81-ACE6-79FB09AA3B68}" type="sibTrans" cxnId="{297BCCD6-DEC7-4D5F-A269-BAC57AF0C009}">
      <dgm:prSet/>
      <dgm:spPr/>
      <dgm:t>
        <a:bodyPr/>
        <a:lstStyle/>
        <a:p>
          <a:endParaRPr lang="zh-CN" altLang="en-US"/>
        </a:p>
      </dgm:t>
    </dgm:pt>
    <dgm:pt modelId="{F4A46FA7-CB09-4A1B-B350-C69656502C85}" type="pres">
      <dgm:prSet presAssocID="{D7C1A784-E46A-43E7-A398-6B1574C028B8}" presName="linear" presStyleCnt="0">
        <dgm:presLayoutVars>
          <dgm:animLvl val="lvl"/>
          <dgm:resizeHandles val="exact"/>
        </dgm:presLayoutVars>
      </dgm:prSet>
      <dgm:spPr/>
      <dgm:t>
        <a:bodyPr/>
        <a:lstStyle/>
        <a:p>
          <a:endParaRPr lang="zh-CN" altLang="en-US"/>
        </a:p>
      </dgm:t>
    </dgm:pt>
    <dgm:pt modelId="{BE1B25BE-9AAD-4A93-8339-D9EC9649BCDF}" type="pres">
      <dgm:prSet presAssocID="{635876D6-B447-4DB1-A761-E719443A2EFA}" presName="parentText" presStyleLbl="node1" presStyleIdx="0" presStyleCnt="4">
        <dgm:presLayoutVars>
          <dgm:chMax val="0"/>
          <dgm:bulletEnabled val="1"/>
        </dgm:presLayoutVars>
      </dgm:prSet>
      <dgm:spPr/>
      <dgm:t>
        <a:bodyPr/>
        <a:lstStyle/>
        <a:p>
          <a:endParaRPr lang="zh-CN" altLang="en-US"/>
        </a:p>
      </dgm:t>
    </dgm:pt>
    <dgm:pt modelId="{B884E5B7-D316-4199-8BCF-1ED83731C446}" type="pres">
      <dgm:prSet presAssocID="{4DB99A87-0EA0-4742-ADDB-FC755D6B0938}" presName="spacer" presStyleCnt="0"/>
      <dgm:spPr/>
    </dgm:pt>
    <dgm:pt modelId="{9F29D671-6AB6-49B0-A166-8687C5216215}" type="pres">
      <dgm:prSet presAssocID="{C329069E-F16A-432E-8E0B-2B94E9D69DBE}" presName="parentText" presStyleLbl="node1" presStyleIdx="1" presStyleCnt="4">
        <dgm:presLayoutVars>
          <dgm:chMax val="0"/>
          <dgm:bulletEnabled val="1"/>
        </dgm:presLayoutVars>
      </dgm:prSet>
      <dgm:spPr/>
      <dgm:t>
        <a:bodyPr/>
        <a:lstStyle/>
        <a:p>
          <a:endParaRPr lang="zh-CN" altLang="en-US"/>
        </a:p>
      </dgm:t>
    </dgm:pt>
    <dgm:pt modelId="{5F134585-29BD-4074-AD7D-D18A87B81338}" type="pres">
      <dgm:prSet presAssocID="{6200571C-FEC7-42BE-83F1-1324F91073BF}" presName="spacer" presStyleCnt="0"/>
      <dgm:spPr/>
    </dgm:pt>
    <dgm:pt modelId="{D79D3F5F-B120-4E3A-A1F0-9CBF4C9DA903}" type="pres">
      <dgm:prSet presAssocID="{4B37BA80-F660-4BE9-B82A-F0864464F77F}" presName="parentText" presStyleLbl="node1" presStyleIdx="2" presStyleCnt="4">
        <dgm:presLayoutVars>
          <dgm:chMax val="0"/>
          <dgm:bulletEnabled val="1"/>
        </dgm:presLayoutVars>
      </dgm:prSet>
      <dgm:spPr/>
      <dgm:t>
        <a:bodyPr/>
        <a:lstStyle/>
        <a:p>
          <a:endParaRPr lang="zh-CN" altLang="en-US"/>
        </a:p>
      </dgm:t>
    </dgm:pt>
    <dgm:pt modelId="{F3A1DDB1-5D09-490E-82E4-D221D44D465A}" type="pres">
      <dgm:prSet presAssocID="{4B37BA80-F660-4BE9-B82A-F0864464F77F}" presName="childText" presStyleLbl="revTx" presStyleIdx="0" presStyleCnt="1">
        <dgm:presLayoutVars>
          <dgm:bulletEnabled val="1"/>
        </dgm:presLayoutVars>
      </dgm:prSet>
      <dgm:spPr/>
      <dgm:t>
        <a:bodyPr/>
        <a:lstStyle/>
        <a:p>
          <a:endParaRPr lang="zh-CN" altLang="en-US"/>
        </a:p>
      </dgm:t>
    </dgm:pt>
    <dgm:pt modelId="{CBE429D8-D81D-401E-855E-279E46825011}" type="pres">
      <dgm:prSet presAssocID="{538EB873-CF56-4137-A5E9-36F2BBB33A34}" presName="parentText" presStyleLbl="node1" presStyleIdx="3" presStyleCnt="4">
        <dgm:presLayoutVars>
          <dgm:chMax val="0"/>
          <dgm:bulletEnabled val="1"/>
        </dgm:presLayoutVars>
      </dgm:prSet>
      <dgm:spPr/>
      <dgm:t>
        <a:bodyPr/>
        <a:lstStyle/>
        <a:p>
          <a:endParaRPr lang="zh-CN" altLang="en-US"/>
        </a:p>
      </dgm:t>
    </dgm:pt>
  </dgm:ptLst>
  <dgm:cxnLst>
    <dgm:cxn modelId="{4FCFEEC5-A1FE-4AE8-9563-81F6B1702D65}" type="presOf" srcId="{635876D6-B447-4DB1-A761-E719443A2EFA}" destId="{BE1B25BE-9AAD-4A93-8339-D9EC9649BCDF}" srcOrd="0" destOrd="0" presId="urn:microsoft.com/office/officeart/2005/8/layout/vList2"/>
    <dgm:cxn modelId="{274CE859-0F74-40B6-992C-39260894E0D2}" srcId="{4B37BA80-F660-4BE9-B82A-F0864464F77F}" destId="{A98508C5-AB4E-4808-A24F-BFEA8AA87367}" srcOrd="2" destOrd="0" parTransId="{7DEE17E7-9B33-42CA-973C-17BC3E56821B}" sibTransId="{99FCE07E-FA36-496C-9CEF-7124E6C8F581}"/>
    <dgm:cxn modelId="{973E6587-AB38-4569-B586-C389A5E71B4A}" type="presOf" srcId="{4B37BA80-F660-4BE9-B82A-F0864464F77F}" destId="{D79D3F5F-B120-4E3A-A1F0-9CBF4C9DA903}" srcOrd="0" destOrd="0" presId="urn:microsoft.com/office/officeart/2005/8/layout/vList2"/>
    <dgm:cxn modelId="{BE478430-367B-4709-BB61-079F2E78C7DF}" srcId="{4B37BA80-F660-4BE9-B82A-F0864464F77F}" destId="{5152AB95-3E32-4FE2-BAFF-B17454082FE2}" srcOrd="1" destOrd="0" parTransId="{55A45E1A-07BA-42C2-99A4-1A3698D8414B}" sibTransId="{0D4788E8-CD04-486B-B555-4CDEB64A4ECB}"/>
    <dgm:cxn modelId="{297BCCD6-DEC7-4D5F-A269-BAC57AF0C009}" srcId="{D7C1A784-E46A-43E7-A398-6B1574C028B8}" destId="{538EB873-CF56-4137-A5E9-36F2BBB33A34}" srcOrd="3" destOrd="0" parTransId="{C10B160D-EE09-4013-8D8D-A098B9DEF087}" sibTransId="{829E5ABE-D340-4B81-ACE6-79FB09AA3B68}"/>
    <dgm:cxn modelId="{EAF190DF-B01F-4107-9673-4A1D04C28C7F}" srcId="{D7C1A784-E46A-43E7-A398-6B1574C028B8}" destId="{635876D6-B447-4DB1-A761-E719443A2EFA}" srcOrd="0" destOrd="0" parTransId="{C4AF4580-4A97-45CE-AE13-6B8ED51CFFF8}" sibTransId="{4DB99A87-0EA0-4742-ADDB-FC755D6B0938}"/>
    <dgm:cxn modelId="{D381946C-8BD3-44E7-BCAF-46AC313A530F}" type="presOf" srcId="{A98508C5-AB4E-4808-A24F-BFEA8AA87367}" destId="{F3A1DDB1-5D09-490E-82E4-D221D44D465A}" srcOrd="0" destOrd="2" presId="urn:microsoft.com/office/officeart/2005/8/layout/vList2"/>
    <dgm:cxn modelId="{254C5634-5FEE-44E8-9DB8-048A047D3440}" type="presOf" srcId="{D7C1A784-E46A-43E7-A398-6B1574C028B8}" destId="{F4A46FA7-CB09-4A1B-B350-C69656502C85}" srcOrd="0" destOrd="0" presId="urn:microsoft.com/office/officeart/2005/8/layout/vList2"/>
    <dgm:cxn modelId="{C019ABFA-C5A0-4E46-B92A-4838E716DB15}" srcId="{D7C1A784-E46A-43E7-A398-6B1574C028B8}" destId="{4B37BA80-F660-4BE9-B82A-F0864464F77F}" srcOrd="2" destOrd="0" parTransId="{248E36D4-CBFA-4630-B73A-94692BD3BA81}" sibTransId="{BEC474FB-0914-4A12-9877-779CC39E42FB}"/>
    <dgm:cxn modelId="{9DBCAEE4-5561-4204-899B-E113ECFD6F5E}" type="presOf" srcId="{DAB7B79E-67E2-4BA7-A25F-5A2CC7485D86}" destId="{F3A1DDB1-5D09-490E-82E4-D221D44D465A}" srcOrd="0" destOrd="0" presId="urn:microsoft.com/office/officeart/2005/8/layout/vList2"/>
    <dgm:cxn modelId="{75580FD0-E476-44FC-B681-AC577EAB9858}" type="presOf" srcId="{C329069E-F16A-432E-8E0B-2B94E9D69DBE}" destId="{9F29D671-6AB6-49B0-A166-8687C5216215}" srcOrd="0" destOrd="0" presId="urn:microsoft.com/office/officeart/2005/8/layout/vList2"/>
    <dgm:cxn modelId="{9D155375-DDC2-4892-B1C7-4035F459B4B3}" type="presOf" srcId="{5152AB95-3E32-4FE2-BAFF-B17454082FE2}" destId="{F3A1DDB1-5D09-490E-82E4-D221D44D465A}" srcOrd="0" destOrd="1" presId="urn:microsoft.com/office/officeart/2005/8/layout/vList2"/>
    <dgm:cxn modelId="{5F970923-9699-4C7E-84DD-C02C3688C536}" srcId="{D7C1A784-E46A-43E7-A398-6B1574C028B8}" destId="{C329069E-F16A-432E-8E0B-2B94E9D69DBE}" srcOrd="1" destOrd="0" parTransId="{1A716C84-EEFD-40CB-83E1-0CEE27CC1E4B}" sibTransId="{6200571C-FEC7-42BE-83F1-1324F91073BF}"/>
    <dgm:cxn modelId="{730C8AC1-65E3-48D5-BEE9-849C17982C09}" srcId="{4B37BA80-F660-4BE9-B82A-F0864464F77F}" destId="{DAB7B79E-67E2-4BA7-A25F-5A2CC7485D86}" srcOrd="0" destOrd="0" parTransId="{E7B8A228-66AC-46A0-A044-1199D2CEC14C}" sibTransId="{BF241AB7-7EFD-4261-8B51-886A5FAEDD15}"/>
    <dgm:cxn modelId="{8179D498-F3EB-476D-BA69-B32B5688744D}" type="presOf" srcId="{538EB873-CF56-4137-A5E9-36F2BBB33A34}" destId="{CBE429D8-D81D-401E-855E-279E46825011}" srcOrd="0" destOrd="0" presId="urn:microsoft.com/office/officeart/2005/8/layout/vList2"/>
    <dgm:cxn modelId="{8CBE0549-BF98-46DA-BB97-B5D61F564A20}" type="presParOf" srcId="{F4A46FA7-CB09-4A1B-B350-C69656502C85}" destId="{BE1B25BE-9AAD-4A93-8339-D9EC9649BCDF}" srcOrd="0" destOrd="0" presId="urn:microsoft.com/office/officeart/2005/8/layout/vList2"/>
    <dgm:cxn modelId="{A0BE0DF5-7035-48B3-A70A-8166C73F7D80}" type="presParOf" srcId="{F4A46FA7-CB09-4A1B-B350-C69656502C85}" destId="{B884E5B7-D316-4199-8BCF-1ED83731C446}" srcOrd="1" destOrd="0" presId="urn:microsoft.com/office/officeart/2005/8/layout/vList2"/>
    <dgm:cxn modelId="{CB1238A6-FA68-4345-8005-A9FDE733BC0A}" type="presParOf" srcId="{F4A46FA7-CB09-4A1B-B350-C69656502C85}" destId="{9F29D671-6AB6-49B0-A166-8687C5216215}" srcOrd="2" destOrd="0" presId="urn:microsoft.com/office/officeart/2005/8/layout/vList2"/>
    <dgm:cxn modelId="{0850238B-F357-4826-9E9C-7F46809EE421}" type="presParOf" srcId="{F4A46FA7-CB09-4A1B-B350-C69656502C85}" destId="{5F134585-29BD-4074-AD7D-D18A87B81338}" srcOrd="3" destOrd="0" presId="urn:microsoft.com/office/officeart/2005/8/layout/vList2"/>
    <dgm:cxn modelId="{C9EA1202-34C5-4320-BF99-D8B9583C34A6}" type="presParOf" srcId="{F4A46FA7-CB09-4A1B-B350-C69656502C85}" destId="{D79D3F5F-B120-4E3A-A1F0-9CBF4C9DA903}" srcOrd="4" destOrd="0" presId="urn:microsoft.com/office/officeart/2005/8/layout/vList2"/>
    <dgm:cxn modelId="{EACEC452-7072-40E9-AEBE-E2CEAD384764}" type="presParOf" srcId="{F4A46FA7-CB09-4A1B-B350-C69656502C85}" destId="{F3A1DDB1-5D09-490E-82E4-D221D44D465A}" srcOrd="5" destOrd="0" presId="urn:microsoft.com/office/officeart/2005/8/layout/vList2"/>
    <dgm:cxn modelId="{1B7FD845-0DFD-406D-BB1E-DA2F89CCFC95}" type="presParOf" srcId="{F4A46FA7-CB09-4A1B-B350-C69656502C85}" destId="{CBE429D8-D81D-401E-855E-279E46825011}"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1" qsCatId="simple" csTypeId="urn:microsoft.com/office/officeart/2005/8/colors/colorful5" csCatId="colorful" phldr="1"/>
      <dgm:spPr/>
      <dgm:t>
        <a:bodyPr/>
        <a:lstStyle/>
        <a:p>
          <a:endParaRPr lang="zh-CN" altLang="en-US"/>
        </a:p>
      </dgm:t>
    </dgm:pt>
    <dgm:pt modelId="{41265DEA-10CF-42C0-ADBA-6E294658FFA1}">
      <dgm:prSet/>
      <dgm:spPr/>
      <dgm:t>
        <a:bodyPr/>
        <a:lstStyle/>
        <a:p>
          <a:pPr rtl="0"/>
          <a:r>
            <a:rPr lang="zh-CN" dirty="0" smtClean="0"/>
            <a:t>数据科学理论与实践</a:t>
          </a:r>
          <a:endParaRPr lang="zh-CN" dirty="0"/>
        </a:p>
      </dgm:t>
    </dgm:pt>
    <dgm:pt modelId="{D3F6BB9D-2DE1-4562-BC1B-796D7B437A09}" type="parTrans" cxnId="{97758F5A-1714-4837-A915-126759809739}">
      <dgm:prSet/>
      <dgm:spPr/>
      <dgm:t>
        <a:bodyPr/>
        <a:lstStyle/>
        <a:p>
          <a:endParaRPr lang="zh-CN" altLang="en-US"/>
        </a:p>
      </dgm:t>
    </dgm:pt>
    <dgm:pt modelId="{EA7A96E1-2212-4E33-975D-0B244568971A}" type="sibTrans" cxnId="{97758F5A-1714-4837-A915-126759809739}">
      <dgm:prSet/>
      <dgm:spPr/>
      <dgm:t>
        <a:bodyPr/>
        <a:lstStyle/>
        <a:p>
          <a:endParaRPr lang="zh-CN" altLang="en-US"/>
        </a:p>
      </dgm:t>
    </dgm:pt>
    <dgm:pt modelId="{1EE638DC-241B-4747-B7B8-B3D5443507DE}">
      <dgm:prSet/>
      <dgm:spPr/>
      <dgm:t>
        <a:bodyPr/>
        <a:lstStyle/>
        <a:p>
          <a:pPr rtl="0"/>
          <a:r>
            <a:rPr lang="zh-CN" dirty="0" smtClean="0"/>
            <a:t>朝乐门</a:t>
          </a:r>
          <a:endParaRPr lang="zh-CN" dirty="0"/>
        </a:p>
      </dgm:t>
    </dgm:pt>
    <dgm:pt modelId="{1F9B8CE7-6CFA-4ACD-9A55-44E6AE30175B}" type="parTrans" cxnId="{9111D288-551F-4F22-B151-FE69BCB88B93}">
      <dgm:prSet/>
      <dgm:spPr/>
      <dgm:t>
        <a:bodyPr/>
        <a:lstStyle/>
        <a:p>
          <a:endParaRPr lang="zh-CN" altLang="en-US"/>
        </a:p>
      </dgm:t>
    </dgm:pt>
    <dgm:pt modelId="{B302661E-5E58-4F85-83D5-08FDDA4650F9}" type="sibTrans" cxnId="{9111D288-551F-4F22-B151-FE69BCB88B93}">
      <dgm:prSet/>
      <dgm:spPr/>
      <dgm:t>
        <a:bodyPr/>
        <a:lstStyle/>
        <a:p>
          <a:endParaRPr lang="zh-CN" altLang="en-US"/>
        </a:p>
      </dgm:t>
    </dgm:pt>
    <dgm:pt modelId="{8B6003BD-563C-4ECA-9B97-99E7B34C4A31}">
      <dgm:prSet/>
      <dgm:spPr/>
      <dgm:t>
        <a:bodyPr/>
        <a:lstStyle/>
        <a:p>
          <a:pPr rtl="0"/>
          <a:r>
            <a:rPr lang="zh-CN" smtClean="0"/>
            <a:t>清华大学出版社</a:t>
          </a:r>
          <a:endParaRPr lang="zh-CN"/>
        </a:p>
      </dgm:t>
    </dgm:pt>
    <dgm:pt modelId="{A0767962-3C2F-454E-BE60-297F1FFFC622}" type="parTrans" cxnId="{C7D7C35F-5B49-4FB5-8AED-CFFA675B84DE}">
      <dgm:prSet/>
      <dgm:spPr/>
      <dgm:t>
        <a:bodyPr/>
        <a:lstStyle/>
        <a:p>
          <a:endParaRPr lang="zh-CN" altLang="en-US"/>
        </a:p>
      </dgm:t>
    </dgm:pt>
    <dgm:pt modelId="{00436F0D-8F85-43A8-BC2D-B164989BAFEF}" type="sibTrans" cxnId="{C7D7C35F-5B49-4FB5-8AED-CFFA675B84DE}">
      <dgm:prSet/>
      <dgm:spPr/>
      <dgm:t>
        <a:bodyPr/>
        <a:lstStyle/>
        <a:p>
          <a:endParaRPr lang="zh-CN" altLang="en-US"/>
        </a:p>
      </dgm:t>
    </dgm:pt>
    <dgm:pt modelId="{152F26BF-41F9-4451-9181-B4803E3944F9}">
      <dgm:prSet/>
      <dgm:spPr/>
      <dgm:t>
        <a:bodyPr/>
        <a:lstStyle/>
        <a:p>
          <a:pPr rtl="0"/>
          <a:r>
            <a:rPr lang="en-US" smtClean="0"/>
            <a:t>2017</a:t>
          </a:r>
          <a:endParaRPr lang="zh-CN"/>
        </a:p>
      </dgm:t>
    </dgm:pt>
    <dgm:pt modelId="{AAFA3836-11A8-4287-8F26-1C61BAFDF9B1}" type="parTrans" cxnId="{FFFCE94C-C190-454A-842E-3C00584AEB26}">
      <dgm:prSet/>
      <dgm:spPr/>
      <dgm:t>
        <a:bodyPr/>
        <a:lstStyle/>
        <a:p>
          <a:endParaRPr lang="zh-CN" altLang="en-US"/>
        </a:p>
      </dgm:t>
    </dgm:pt>
    <dgm:pt modelId="{774C774F-3390-4428-B680-FE02BC084DBF}" type="sibTrans" cxnId="{FFFCE94C-C190-454A-842E-3C00584AEB26}">
      <dgm:prSet/>
      <dgm:spPr/>
      <dgm:t>
        <a:bodyPr/>
        <a:lstStyle/>
        <a:p>
          <a:endParaRPr lang="zh-CN" altLang="en-US"/>
        </a:p>
      </dgm:t>
    </dgm:pt>
    <dgm:pt modelId="{EC7E6864-BE67-4FD5-8915-3AD7352F395E}">
      <dgm:prSet/>
      <dgm:spPr/>
      <dgm:t>
        <a:bodyPr/>
        <a:lstStyle/>
        <a:p>
          <a:pPr rtl="0"/>
          <a:r>
            <a:rPr lang="zh-CN" dirty="0" smtClean="0"/>
            <a:t>数据科学</a:t>
          </a:r>
          <a:endParaRPr lang="zh-CN" dirty="0"/>
        </a:p>
      </dgm:t>
    </dgm:pt>
    <dgm:pt modelId="{1BF90824-0838-43F9-B169-EF369D31DEC7}" type="parTrans" cxnId="{0B2A3D4F-BAA6-4322-B9BD-946FF7258AD5}">
      <dgm:prSet/>
      <dgm:spPr/>
      <dgm:t>
        <a:bodyPr/>
        <a:lstStyle/>
        <a:p>
          <a:endParaRPr lang="zh-CN" altLang="en-US"/>
        </a:p>
      </dgm:t>
    </dgm:pt>
    <dgm:pt modelId="{071D2828-CE2F-4E17-B625-11761E417C1C}" type="sibTrans" cxnId="{0B2A3D4F-BAA6-4322-B9BD-946FF7258AD5}">
      <dgm:prSet/>
      <dgm:spPr/>
      <dgm:t>
        <a:bodyPr/>
        <a:lstStyle/>
        <a:p>
          <a:endParaRPr lang="zh-CN" altLang="en-US"/>
        </a:p>
      </dgm:t>
    </dgm:pt>
    <dgm:pt modelId="{06752CE7-F311-484C-8833-40EDDFF21212}">
      <dgm:prSet/>
      <dgm:spPr/>
      <dgm:t>
        <a:bodyPr/>
        <a:lstStyle/>
        <a:p>
          <a:pPr rtl="0"/>
          <a:r>
            <a:rPr lang="zh-CN" smtClean="0"/>
            <a:t>朝乐门</a:t>
          </a:r>
          <a:endParaRPr lang="zh-CN"/>
        </a:p>
      </dgm:t>
    </dgm:pt>
    <dgm:pt modelId="{3F54D527-F5B6-4F3C-8C27-CE790E4A8B1C}" type="parTrans" cxnId="{697F0C2F-946D-483D-8D31-D1CE0EC38EA1}">
      <dgm:prSet/>
      <dgm:spPr/>
      <dgm:t>
        <a:bodyPr/>
        <a:lstStyle/>
        <a:p>
          <a:endParaRPr lang="zh-CN" altLang="en-US"/>
        </a:p>
      </dgm:t>
    </dgm:pt>
    <dgm:pt modelId="{99417078-B941-4DF2-8434-8232F1C798B9}" type="sibTrans" cxnId="{697F0C2F-946D-483D-8D31-D1CE0EC38EA1}">
      <dgm:prSet/>
      <dgm:spPr/>
      <dgm:t>
        <a:bodyPr/>
        <a:lstStyle/>
        <a:p>
          <a:endParaRPr lang="zh-CN" altLang="en-US"/>
        </a:p>
      </dgm:t>
    </dgm:pt>
    <dgm:pt modelId="{024541A0-CBC9-4636-8A6F-6BE44371C423}">
      <dgm:prSet/>
      <dgm:spPr/>
      <dgm:t>
        <a:bodyPr/>
        <a:lstStyle/>
        <a:p>
          <a:pPr rtl="0"/>
          <a:r>
            <a:rPr lang="zh-CN" smtClean="0"/>
            <a:t>清华大学出版社</a:t>
          </a:r>
          <a:endParaRPr lang="zh-CN"/>
        </a:p>
      </dgm:t>
    </dgm:pt>
    <dgm:pt modelId="{5E55FAD9-AAE6-4D88-843A-DE2595C7CA5C}" type="parTrans" cxnId="{B61C29F2-F892-43DB-B20A-11EA0B99A623}">
      <dgm:prSet/>
      <dgm:spPr/>
      <dgm:t>
        <a:bodyPr/>
        <a:lstStyle/>
        <a:p>
          <a:endParaRPr lang="zh-CN" altLang="en-US"/>
        </a:p>
      </dgm:t>
    </dgm:pt>
    <dgm:pt modelId="{DA2B1FE4-6F3C-4804-BB93-111605EF9CBE}" type="sibTrans" cxnId="{B61C29F2-F892-43DB-B20A-11EA0B99A623}">
      <dgm:prSet/>
      <dgm:spPr/>
      <dgm:t>
        <a:bodyPr/>
        <a:lstStyle/>
        <a:p>
          <a:endParaRPr lang="zh-CN" altLang="en-US"/>
        </a:p>
      </dgm:t>
    </dgm:pt>
    <dgm:pt modelId="{434C8058-D03B-4608-8CB5-8BC824A4B1E1}">
      <dgm:prSet/>
      <dgm:spPr/>
      <dgm:t>
        <a:bodyPr/>
        <a:lstStyle/>
        <a:p>
          <a:pPr rtl="0"/>
          <a:r>
            <a:rPr lang="en-US" smtClean="0"/>
            <a:t>2016</a:t>
          </a:r>
          <a:endParaRPr lang="zh-CN"/>
        </a:p>
      </dgm:t>
    </dgm:pt>
    <dgm:pt modelId="{A3804A09-04EF-412E-8B00-EFC4CB13C338}" type="parTrans" cxnId="{6AA2A1E8-A155-464A-8358-84A51B5DDF25}">
      <dgm:prSet/>
      <dgm:spPr/>
      <dgm:t>
        <a:bodyPr/>
        <a:lstStyle/>
        <a:p>
          <a:endParaRPr lang="zh-CN" altLang="en-US"/>
        </a:p>
      </dgm:t>
    </dgm:pt>
    <dgm:pt modelId="{17654A1F-8A22-4112-A053-6885A590209C}" type="sibTrans" cxnId="{6AA2A1E8-A155-464A-8358-84A51B5DDF25}">
      <dgm:prSet/>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t>
        <a:bodyPr/>
        <a:lstStyle/>
        <a:p>
          <a:endParaRPr lang="zh-CN" altLang="en-US"/>
        </a:p>
      </dgm:t>
    </dgm:pt>
    <dgm:pt modelId="{F9824A7A-4F0C-4DBA-9968-B2FA6CF0C3A1}" type="pres">
      <dgm:prSet presAssocID="{41265DEA-10CF-42C0-ADBA-6E294658FFA1}" presName="comp" presStyleCnt="0"/>
      <dgm:spPr/>
      <dgm:t>
        <a:bodyPr/>
        <a:lstStyle/>
        <a:p>
          <a:endParaRPr lang="zh-CN" altLang="en-US"/>
        </a:p>
      </dgm:t>
    </dgm:pt>
    <dgm:pt modelId="{04FB5738-4B02-4D98-ADE7-636DE94BD7ED}" type="pres">
      <dgm:prSet presAssocID="{41265DEA-10CF-42C0-ADBA-6E294658FFA1}" presName="rect2" presStyleLbl="node1" presStyleIdx="0" presStyleCnt="2">
        <dgm:presLayoutVars>
          <dgm:bulletEnabled val="1"/>
        </dgm:presLayoutVars>
      </dgm:prSet>
      <dgm:spPr/>
      <dgm:t>
        <a:bodyPr/>
        <a:lstStyle/>
        <a:p>
          <a:endParaRPr lang="zh-CN" altLang="en-US"/>
        </a:p>
      </dgm:t>
    </dgm:pt>
    <dgm:pt modelId="{8A757072-4D53-4913-8AB3-2135C0C0AA4A}" type="pres">
      <dgm:prSet presAssocID="{41265DEA-10CF-42C0-ADBA-6E294658FFA1}" presName="rect1" presStyleLbl="lnNode1" presStyleIdx="0" presStyleCnt="2" custScaleX="7815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a:noFill/>
        </a:ln>
        <a:effectLst>
          <a:outerShdw blurRad="44450" dist="27940" dir="5400000" algn="ctr">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gm:spPr>
      <dgm:t>
        <a:bodyPr/>
        <a:lstStyle/>
        <a:p>
          <a:endParaRPr lang="zh-CN" altLang="en-US"/>
        </a:p>
      </dgm:t>
    </dgm:pt>
    <dgm:pt modelId="{AF590A93-A786-435C-9064-4E69E82CD851}" type="pres">
      <dgm:prSet presAssocID="{EA7A96E1-2212-4E33-975D-0B244568971A}" presName="sibTrans" presStyleCnt="0"/>
      <dgm:spPr/>
      <dgm:t>
        <a:bodyPr/>
        <a:lstStyle/>
        <a:p>
          <a:endParaRPr lang="zh-CN" altLang="en-US"/>
        </a:p>
      </dgm:t>
    </dgm:pt>
    <dgm:pt modelId="{C8DFB441-D8DB-46AD-B3EA-6DB83BCFDE38}" type="pres">
      <dgm:prSet presAssocID="{EC7E6864-BE67-4FD5-8915-3AD7352F395E}" presName="comp" presStyleCnt="0"/>
      <dgm:spPr/>
      <dgm:t>
        <a:bodyPr/>
        <a:lstStyle/>
        <a:p>
          <a:endParaRPr lang="zh-CN" altLang="en-US"/>
        </a:p>
      </dgm:t>
    </dgm:pt>
    <dgm:pt modelId="{5D574384-C148-40CE-BD76-F745C6D74BAB}" type="pres">
      <dgm:prSet presAssocID="{EC7E6864-BE67-4FD5-8915-3AD7352F395E}" presName="rect2" presStyleLbl="node1" presStyleIdx="1" presStyleCnt="2">
        <dgm:presLayoutVars>
          <dgm:bulletEnabled val="1"/>
        </dgm:presLayoutVars>
      </dgm:prSet>
      <dgm:spPr/>
      <dgm:t>
        <a:bodyPr/>
        <a:lstStyle/>
        <a:p>
          <a:endParaRPr lang="zh-CN" altLang="en-US"/>
        </a:p>
      </dgm:t>
    </dgm:pt>
    <dgm:pt modelId="{B04D9DAF-74E3-4633-AB2C-5DEAC69A399D}" type="pres">
      <dgm:prSet presAssocID="{EC7E6864-BE67-4FD5-8915-3AD7352F395E}" presName="rect1" presStyleLbl="lnNode1" presStyleIdx="1" presStyleCnt="2" custScaleX="70214"/>
      <dgm:spPr>
        <a:blipFill rotWithShape="1">
          <a:blip xmlns:r="http://schemas.openxmlformats.org/officeDocument/2006/relationships" r:embed="rId2"/>
          <a:stretch>
            <a:fillRect/>
          </a:stretch>
        </a:blipFill>
      </dgm:spPr>
      <dgm:t>
        <a:bodyPr/>
        <a:lstStyle/>
        <a:p>
          <a:endParaRPr lang="zh-CN" altLang="en-US"/>
        </a:p>
      </dgm:t>
    </dgm:pt>
  </dgm:ptLst>
  <dgm:cxnLst>
    <dgm:cxn modelId="{9111D288-551F-4F22-B151-FE69BCB88B93}" srcId="{41265DEA-10CF-42C0-ADBA-6E294658FFA1}" destId="{1EE638DC-241B-4747-B7B8-B3D5443507DE}" srcOrd="0" destOrd="0" parTransId="{1F9B8CE7-6CFA-4ACD-9A55-44E6AE30175B}" sibTransId="{B302661E-5E58-4F85-83D5-08FDDA4650F9}"/>
    <dgm:cxn modelId="{C7D7C35F-5B49-4FB5-8AED-CFFA675B84DE}" srcId="{41265DEA-10CF-42C0-ADBA-6E294658FFA1}" destId="{8B6003BD-563C-4ECA-9B97-99E7B34C4A31}" srcOrd="1" destOrd="0" parTransId="{A0767962-3C2F-454E-BE60-297F1FFFC622}" sibTransId="{00436F0D-8F85-43A8-BC2D-B164989BAFEF}"/>
    <dgm:cxn modelId="{97758F5A-1714-4837-A915-126759809739}" srcId="{026E1401-3C0E-4A9D-B033-391245F9C999}" destId="{41265DEA-10CF-42C0-ADBA-6E294658FFA1}" srcOrd="0" destOrd="0" parTransId="{D3F6BB9D-2DE1-4562-BC1B-796D7B437A09}" sibTransId="{EA7A96E1-2212-4E33-975D-0B244568971A}"/>
    <dgm:cxn modelId="{6AA2A1E8-A155-464A-8358-84A51B5DDF25}" srcId="{EC7E6864-BE67-4FD5-8915-3AD7352F395E}" destId="{434C8058-D03B-4608-8CB5-8BC824A4B1E1}" srcOrd="2" destOrd="0" parTransId="{A3804A09-04EF-412E-8B00-EFC4CB13C338}" sibTransId="{17654A1F-8A22-4112-A053-6885A590209C}"/>
    <dgm:cxn modelId="{7EECC8DA-9C41-4A2F-B696-A4BA985B5EC1}" type="presOf" srcId="{41265DEA-10CF-42C0-ADBA-6E294658FFA1}" destId="{04FB5738-4B02-4D98-ADE7-636DE94BD7ED}" srcOrd="0" destOrd="0" presId="urn:microsoft.com/office/officeart/2008/layout/AlternatingPictureBlocks"/>
    <dgm:cxn modelId="{96545917-DBA7-4293-AAF8-4A243EFF9203}" type="presOf" srcId="{024541A0-CBC9-4636-8A6F-6BE44371C423}" destId="{5D574384-C148-40CE-BD76-F745C6D74BAB}" srcOrd="0" destOrd="2" presId="urn:microsoft.com/office/officeart/2008/layout/AlternatingPictureBlocks"/>
    <dgm:cxn modelId="{68C3BBE3-9D60-4854-9599-9837A66766A1}" type="presOf" srcId="{152F26BF-41F9-4451-9181-B4803E3944F9}" destId="{04FB5738-4B02-4D98-ADE7-636DE94BD7ED}" srcOrd="0" destOrd="3" presId="urn:microsoft.com/office/officeart/2008/layout/AlternatingPictureBlocks"/>
    <dgm:cxn modelId="{429B252B-A0B9-45FE-9BA6-BC5F59F02EDA}" type="presOf" srcId="{1EE638DC-241B-4747-B7B8-B3D5443507DE}" destId="{04FB5738-4B02-4D98-ADE7-636DE94BD7ED}" srcOrd="0" destOrd="1" presId="urn:microsoft.com/office/officeart/2008/layout/AlternatingPictureBlocks"/>
    <dgm:cxn modelId="{E4077DAC-3B76-40B9-907E-67C6ECC12BD2}" type="presOf" srcId="{434C8058-D03B-4608-8CB5-8BC824A4B1E1}" destId="{5D574384-C148-40CE-BD76-F745C6D74BAB}" srcOrd="0" destOrd="3" presId="urn:microsoft.com/office/officeart/2008/layout/AlternatingPictureBlocks"/>
    <dgm:cxn modelId="{0027E33C-2E06-43E7-A7D5-AAEB34C64892}" type="presOf" srcId="{8B6003BD-563C-4ECA-9B97-99E7B34C4A31}" destId="{04FB5738-4B02-4D98-ADE7-636DE94BD7ED}" srcOrd="0" destOrd="2" presId="urn:microsoft.com/office/officeart/2008/layout/AlternatingPictureBlocks"/>
    <dgm:cxn modelId="{B61C29F2-F892-43DB-B20A-11EA0B99A623}" srcId="{EC7E6864-BE67-4FD5-8915-3AD7352F395E}" destId="{024541A0-CBC9-4636-8A6F-6BE44371C423}" srcOrd="1" destOrd="0" parTransId="{5E55FAD9-AAE6-4D88-843A-DE2595C7CA5C}" sibTransId="{DA2B1FE4-6F3C-4804-BB93-111605EF9CBE}"/>
    <dgm:cxn modelId="{697F0C2F-946D-483D-8D31-D1CE0EC38EA1}" srcId="{EC7E6864-BE67-4FD5-8915-3AD7352F395E}" destId="{06752CE7-F311-484C-8833-40EDDFF21212}" srcOrd="0" destOrd="0" parTransId="{3F54D527-F5B6-4F3C-8C27-CE790E4A8B1C}" sibTransId="{99417078-B941-4DF2-8434-8232F1C798B9}"/>
    <dgm:cxn modelId="{0B2A3D4F-BAA6-4322-B9BD-946FF7258AD5}" srcId="{026E1401-3C0E-4A9D-B033-391245F9C999}" destId="{EC7E6864-BE67-4FD5-8915-3AD7352F395E}" srcOrd="1" destOrd="0" parTransId="{1BF90824-0838-43F9-B169-EF369D31DEC7}" sibTransId="{071D2828-CE2F-4E17-B625-11761E417C1C}"/>
    <dgm:cxn modelId="{3969B051-8CB9-4551-BDCD-E0AEA26B98CE}" type="presOf" srcId="{EC7E6864-BE67-4FD5-8915-3AD7352F395E}" destId="{5D574384-C148-40CE-BD76-F745C6D74BAB}" srcOrd="0" destOrd="0" presId="urn:microsoft.com/office/officeart/2008/layout/AlternatingPictureBlocks"/>
    <dgm:cxn modelId="{38F16395-48AC-4722-8A8B-0C8C47CFFA70}" type="presOf" srcId="{06752CE7-F311-484C-8833-40EDDFF21212}" destId="{5D574384-C148-40CE-BD76-F745C6D74BAB}" srcOrd="0" destOrd="1" presId="urn:microsoft.com/office/officeart/2008/layout/AlternatingPictureBlocks"/>
    <dgm:cxn modelId="{FFFCE94C-C190-454A-842E-3C00584AEB26}" srcId="{41265DEA-10CF-42C0-ADBA-6E294658FFA1}" destId="{152F26BF-41F9-4451-9181-B4803E3944F9}" srcOrd="2" destOrd="0" parTransId="{AAFA3836-11A8-4287-8F26-1C61BAFDF9B1}" sibTransId="{774C774F-3390-4428-B680-FE02BC084DBF}"/>
    <dgm:cxn modelId="{FC92C971-32D3-4F33-BBD8-D4244ADD252C}" type="presOf" srcId="{026E1401-3C0E-4A9D-B033-391245F9C999}" destId="{5C2F9DA6-2706-4AB5-8991-EBA41BF61614}" srcOrd="0" destOrd="0" presId="urn:microsoft.com/office/officeart/2008/layout/AlternatingPictureBlocks"/>
    <dgm:cxn modelId="{E607D464-D2F7-4BF4-83D9-F4C9CC0A77F9}" type="presParOf" srcId="{5C2F9DA6-2706-4AB5-8991-EBA41BF61614}" destId="{F9824A7A-4F0C-4DBA-9968-B2FA6CF0C3A1}" srcOrd="0" destOrd="0" presId="urn:microsoft.com/office/officeart/2008/layout/AlternatingPictureBlocks"/>
    <dgm:cxn modelId="{B7B4FE8E-592C-4E75-A2A3-F24BCCEA9D29}" type="presParOf" srcId="{F9824A7A-4F0C-4DBA-9968-B2FA6CF0C3A1}" destId="{04FB5738-4B02-4D98-ADE7-636DE94BD7ED}" srcOrd="0" destOrd="0" presId="urn:microsoft.com/office/officeart/2008/layout/AlternatingPictureBlocks"/>
    <dgm:cxn modelId="{55A17ABA-542A-43BB-9AFA-98A85E6E416F}" type="presParOf" srcId="{F9824A7A-4F0C-4DBA-9968-B2FA6CF0C3A1}" destId="{8A757072-4D53-4913-8AB3-2135C0C0AA4A}" srcOrd="1" destOrd="0" presId="urn:microsoft.com/office/officeart/2008/layout/AlternatingPictureBlocks"/>
    <dgm:cxn modelId="{F2448B93-465E-4A55-B9FE-528FFC867E77}" type="presParOf" srcId="{5C2F9DA6-2706-4AB5-8991-EBA41BF61614}" destId="{AF590A93-A786-435C-9064-4E69E82CD851}" srcOrd="1" destOrd="0" presId="urn:microsoft.com/office/officeart/2008/layout/AlternatingPictureBlocks"/>
    <dgm:cxn modelId="{6C1D530B-EABF-4BF1-B9DF-08463AAE11A3}" type="presParOf" srcId="{5C2F9DA6-2706-4AB5-8991-EBA41BF61614}" destId="{C8DFB441-D8DB-46AD-B3EA-6DB83BCFDE38}" srcOrd="2" destOrd="0" presId="urn:microsoft.com/office/officeart/2008/layout/AlternatingPictureBlocks"/>
    <dgm:cxn modelId="{DBB6CD7E-3FD1-474B-B282-AB6BABD7EE43}" type="presParOf" srcId="{C8DFB441-D8DB-46AD-B3EA-6DB83BCFDE38}" destId="{5D574384-C148-40CE-BD76-F745C6D74BAB}" srcOrd="0" destOrd="0" presId="urn:microsoft.com/office/officeart/2008/layout/AlternatingPictureBlocks"/>
    <dgm:cxn modelId="{F7B912B6-2DB7-425B-B6E1-DABE7EBAB957}" type="presParOf" srcId="{C8DFB441-D8DB-46AD-B3EA-6DB83BCFDE38}" destId="{B04D9DAF-74E3-4633-AB2C-5DEAC69A399D}" srcOrd="1" destOrd="0" presId="urn:microsoft.com/office/officeart/2008/layout/AlternatingPictureBlock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3F93482-F43D-4982-8E56-5497D20087DC}" type="doc">
      <dgm:prSet loTypeId="urn:microsoft.com/office/officeart/2005/8/layout/venn1" loCatId="relationship" qsTypeId="urn:microsoft.com/office/officeart/2005/8/quickstyle/simple4" qsCatId="simple" csTypeId="urn:microsoft.com/office/officeart/2005/8/colors/colorful5" csCatId="colorful"/>
      <dgm:spPr/>
      <dgm:t>
        <a:bodyPr/>
        <a:lstStyle/>
        <a:p>
          <a:endParaRPr lang="zh-CN" altLang="en-US"/>
        </a:p>
      </dgm:t>
    </dgm:pt>
    <dgm:pt modelId="{D2FD7CB1-727C-49D7-883F-B07030869994}">
      <dgm:prSet/>
      <dgm:spPr/>
      <dgm:t>
        <a:bodyPr/>
        <a:lstStyle/>
        <a:p>
          <a:pPr rtl="0"/>
          <a:r>
            <a:rPr lang="en-US" b="1" dirty="0" smtClean="0"/>
            <a:t>2012</a:t>
          </a:r>
          <a:r>
            <a:rPr lang="zh-CN" b="1" dirty="0" smtClean="0"/>
            <a:t>年美国总统大选</a:t>
          </a:r>
          <a:endParaRPr lang="zh-CN" b="1" dirty="0"/>
        </a:p>
      </dgm:t>
    </dgm:pt>
    <dgm:pt modelId="{D0AE16EE-E295-4B80-8A92-F5C5A2B89620}" type="parTrans" cxnId="{70F24BD6-62E1-495C-96CC-B83972A4A1BC}">
      <dgm:prSet/>
      <dgm:spPr/>
      <dgm:t>
        <a:bodyPr/>
        <a:lstStyle/>
        <a:p>
          <a:endParaRPr lang="zh-CN" altLang="en-US"/>
        </a:p>
      </dgm:t>
    </dgm:pt>
    <dgm:pt modelId="{D994C300-C1B1-4229-B620-C6ADB12285A7}" type="sibTrans" cxnId="{70F24BD6-62E1-495C-96CC-B83972A4A1BC}">
      <dgm:prSet/>
      <dgm:spPr/>
      <dgm:t>
        <a:bodyPr/>
        <a:lstStyle/>
        <a:p>
          <a:endParaRPr lang="zh-CN" altLang="en-US"/>
        </a:p>
      </dgm:t>
    </dgm:pt>
    <dgm:pt modelId="{8320D94B-E17C-4E5D-A8BE-5286BFC3BC4B}">
      <dgm:prSet/>
      <dgm:spPr/>
      <dgm:t>
        <a:bodyPr/>
        <a:lstStyle/>
        <a:p>
          <a:pPr rtl="0"/>
          <a:r>
            <a:rPr lang="en-US" b="1" dirty="0" smtClean="0"/>
            <a:t>Amazon</a:t>
          </a:r>
          <a:r>
            <a:rPr lang="zh-CN" b="1" dirty="0" smtClean="0"/>
            <a:t>（亚马逊）的产品推荐系统</a:t>
          </a:r>
          <a:endParaRPr lang="zh-CN" dirty="0"/>
        </a:p>
      </dgm:t>
    </dgm:pt>
    <dgm:pt modelId="{FAB8C025-0074-4027-B31D-1997EA63A2A1}" type="parTrans" cxnId="{3B2CE348-1B56-4277-9BB2-F41BD8EC94EE}">
      <dgm:prSet/>
      <dgm:spPr/>
      <dgm:t>
        <a:bodyPr/>
        <a:lstStyle/>
        <a:p>
          <a:endParaRPr lang="zh-CN" altLang="en-US"/>
        </a:p>
      </dgm:t>
    </dgm:pt>
    <dgm:pt modelId="{F990A0BD-B7CE-4EA0-A694-551162E9E738}" type="sibTrans" cxnId="{3B2CE348-1B56-4277-9BB2-F41BD8EC94EE}">
      <dgm:prSet/>
      <dgm:spPr/>
      <dgm:t>
        <a:bodyPr/>
        <a:lstStyle/>
        <a:p>
          <a:endParaRPr lang="zh-CN" altLang="en-US"/>
        </a:p>
      </dgm:t>
    </dgm:pt>
    <dgm:pt modelId="{FB9222BD-FF44-4234-A4C4-B84EA7D7058B}">
      <dgm:prSet/>
      <dgm:spPr/>
      <dgm:t>
        <a:bodyPr/>
        <a:lstStyle/>
        <a:p>
          <a:pPr rtl="0"/>
          <a:r>
            <a:rPr lang="en-US" b="1" dirty="0" smtClean="0"/>
            <a:t>Google</a:t>
          </a:r>
          <a:r>
            <a:rPr lang="zh-CN" b="1" dirty="0" smtClean="0"/>
            <a:t>的广告评价系统</a:t>
          </a:r>
          <a:endParaRPr lang="zh-CN" dirty="0"/>
        </a:p>
      </dgm:t>
    </dgm:pt>
    <dgm:pt modelId="{68970A3B-A8BC-473C-8DB0-86675A8AFD1E}" type="parTrans" cxnId="{A0F18799-7B8D-459E-BCD0-637AACAE9C5E}">
      <dgm:prSet/>
      <dgm:spPr/>
      <dgm:t>
        <a:bodyPr/>
        <a:lstStyle/>
        <a:p>
          <a:endParaRPr lang="zh-CN" altLang="en-US"/>
        </a:p>
      </dgm:t>
    </dgm:pt>
    <dgm:pt modelId="{997DA9FA-8C8B-483E-80EF-0813692C5A24}" type="sibTrans" cxnId="{A0F18799-7B8D-459E-BCD0-637AACAE9C5E}">
      <dgm:prSet/>
      <dgm:spPr/>
      <dgm:t>
        <a:bodyPr/>
        <a:lstStyle/>
        <a:p>
          <a:endParaRPr lang="zh-CN" altLang="en-US"/>
        </a:p>
      </dgm:t>
    </dgm:pt>
    <dgm:pt modelId="{116071C3-7971-4BFC-80F6-61529E2337A5}">
      <dgm:prSet/>
      <dgm:spPr/>
      <dgm:t>
        <a:bodyPr/>
        <a:lstStyle/>
        <a:p>
          <a:pPr rtl="0"/>
          <a:r>
            <a:rPr lang="en-US" b="1" dirty="0" smtClean="0"/>
            <a:t>LinkedIn </a:t>
          </a:r>
          <a:r>
            <a:rPr lang="zh-CN" b="1" dirty="0" smtClean="0"/>
            <a:t>的联系人推荐系统</a:t>
          </a:r>
          <a:endParaRPr lang="zh-CN" dirty="0"/>
        </a:p>
      </dgm:t>
    </dgm:pt>
    <dgm:pt modelId="{B625833E-1E02-4627-A94D-F334B5472CA3}" type="parTrans" cxnId="{5EC2EA1D-289B-4961-B071-048937EF9E7C}">
      <dgm:prSet/>
      <dgm:spPr/>
      <dgm:t>
        <a:bodyPr/>
        <a:lstStyle/>
        <a:p>
          <a:endParaRPr lang="zh-CN" altLang="en-US"/>
        </a:p>
      </dgm:t>
    </dgm:pt>
    <dgm:pt modelId="{A69DA942-9631-4511-A543-5E6551A6D18A}" type="sibTrans" cxnId="{5EC2EA1D-289B-4961-B071-048937EF9E7C}">
      <dgm:prSet/>
      <dgm:spPr/>
      <dgm:t>
        <a:bodyPr/>
        <a:lstStyle/>
        <a:p>
          <a:endParaRPr lang="zh-CN" altLang="en-US"/>
        </a:p>
      </dgm:t>
    </dgm:pt>
    <dgm:pt modelId="{9D4B38EC-9509-46D4-8DFC-48914A4E9EB8}">
      <dgm:prSet/>
      <dgm:spPr/>
      <dgm:t>
        <a:bodyPr/>
        <a:lstStyle/>
        <a:p>
          <a:pPr rtl="0"/>
          <a:r>
            <a:rPr lang="en-US" b="1" dirty="0" smtClean="0"/>
            <a:t>Twitter</a:t>
          </a:r>
          <a:r>
            <a:rPr lang="zh-CN" b="1" dirty="0" smtClean="0"/>
            <a:t>的热门话题（</a:t>
          </a:r>
          <a:r>
            <a:rPr lang="en-US" b="1" dirty="0" smtClean="0"/>
            <a:t>Trending Topics</a:t>
          </a:r>
          <a:r>
            <a:rPr lang="zh-CN" b="1" dirty="0" smtClean="0"/>
            <a:t>）</a:t>
          </a:r>
          <a:endParaRPr lang="zh-CN" dirty="0"/>
        </a:p>
      </dgm:t>
    </dgm:pt>
    <dgm:pt modelId="{06DB75F2-F828-4059-9A3A-0D5FD8D9E79C}" type="parTrans" cxnId="{140467EA-726D-467F-A247-21859D3003AF}">
      <dgm:prSet/>
      <dgm:spPr/>
      <dgm:t>
        <a:bodyPr/>
        <a:lstStyle/>
        <a:p>
          <a:endParaRPr lang="zh-CN" altLang="en-US"/>
        </a:p>
      </dgm:t>
    </dgm:pt>
    <dgm:pt modelId="{0401D2A7-6222-4305-A016-8EA23B5378E2}" type="sibTrans" cxnId="{140467EA-726D-467F-A247-21859D3003AF}">
      <dgm:prSet/>
      <dgm:spPr/>
      <dgm:t>
        <a:bodyPr/>
        <a:lstStyle/>
        <a:p>
          <a:endParaRPr lang="zh-CN" altLang="en-US"/>
        </a:p>
      </dgm:t>
    </dgm:pt>
    <dgm:pt modelId="{847A1FE1-C70A-4F65-9293-FB3146DD16A4}">
      <dgm:prSet/>
      <dgm:spPr/>
      <dgm:t>
        <a:bodyPr/>
        <a:lstStyle/>
        <a:p>
          <a:pPr rtl="0"/>
          <a:r>
            <a:rPr lang="en-US" b="1" dirty="0" smtClean="0"/>
            <a:t>Wal-Mart</a:t>
          </a:r>
          <a:r>
            <a:rPr lang="zh-CN" b="1" dirty="0" smtClean="0"/>
            <a:t>（沃尔玛）消费者需求分析系统</a:t>
          </a:r>
          <a:endParaRPr lang="zh-CN" dirty="0"/>
        </a:p>
      </dgm:t>
    </dgm:pt>
    <dgm:pt modelId="{19A0E47E-6950-447D-9A15-B4713DCD12C4}" type="parTrans" cxnId="{C95D0983-68F5-4ADC-B2DC-2E450F668C15}">
      <dgm:prSet/>
      <dgm:spPr/>
      <dgm:t>
        <a:bodyPr/>
        <a:lstStyle/>
        <a:p>
          <a:endParaRPr lang="zh-CN" altLang="en-US"/>
        </a:p>
      </dgm:t>
    </dgm:pt>
    <dgm:pt modelId="{180FCC58-757E-43B6-A167-B74739D5BF64}" type="sibTrans" cxnId="{C95D0983-68F5-4ADC-B2DC-2E450F668C15}">
      <dgm:prSet/>
      <dgm:spPr/>
      <dgm:t>
        <a:bodyPr/>
        <a:lstStyle/>
        <a:p>
          <a:endParaRPr lang="zh-CN" altLang="en-US"/>
        </a:p>
      </dgm:t>
    </dgm:pt>
    <dgm:pt modelId="{32211AA3-FBF8-4352-B477-34B8CE04F611}">
      <dgm:prSet/>
      <dgm:spPr/>
      <dgm:t>
        <a:bodyPr/>
        <a:lstStyle/>
        <a:p>
          <a:pPr rtl="0"/>
          <a:endParaRPr lang="zh-CN" b="1" dirty="0"/>
        </a:p>
      </dgm:t>
    </dgm:pt>
    <dgm:pt modelId="{8EF6E63E-67A2-474A-8A8E-12B90570C2C1}" type="parTrans" cxnId="{E2733EC5-52A3-43C6-B137-45AB0FD274F6}">
      <dgm:prSet/>
      <dgm:spPr/>
      <dgm:t>
        <a:bodyPr/>
        <a:lstStyle/>
        <a:p>
          <a:endParaRPr lang="zh-CN" altLang="en-US"/>
        </a:p>
      </dgm:t>
    </dgm:pt>
    <dgm:pt modelId="{D72432FA-468D-4BDB-B0E0-BB2E1B2E2387}" type="sibTrans" cxnId="{E2733EC5-52A3-43C6-B137-45AB0FD274F6}">
      <dgm:prSet/>
      <dgm:spPr/>
      <dgm:t>
        <a:bodyPr/>
        <a:lstStyle/>
        <a:p>
          <a:endParaRPr lang="zh-CN" altLang="en-US"/>
        </a:p>
      </dgm:t>
    </dgm:pt>
    <dgm:pt modelId="{1E33B6E4-0D02-4E37-AE7D-74F0D9644AAD}" type="pres">
      <dgm:prSet presAssocID="{33F93482-F43D-4982-8E56-5497D20087DC}" presName="compositeShape" presStyleCnt="0">
        <dgm:presLayoutVars>
          <dgm:chMax val="7"/>
          <dgm:dir/>
          <dgm:resizeHandles val="exact"/>
        </dgm:presLayoutVars>
      </dgm:prSet>
      <dgm:spPr/>
      <dgm:t>
        <a:bodyPr/>
        <a:lstStyle/>
        <a:p>
          <a:endParaRPr lang="zh-CN" altLang="en-US"/>
        </a:p>
      </dgm:t>
    </dgm:pt>
    <dgm:pt modelId="{461E7B4A-C4FB-4208-B521-8EE8CEFAEFC7}" type="pres">
      <dgm:prSet presAssocID="{D2FD7CB1-727C-49D7-883F-B07030869994}" presName="circ1" presStyleLbl="vennNode1" presStyleIdx="0" presStyleCnt="7"/>
      <dgm:spPr/>
      <dgm:t>
        <a:bodyPr/>
        <a:lstStyle/>
        <a:p>
          <a:endParaRPr lang="zh-CN" altLang="en-US"/>
        </a:p>
      </dgm:t>
    </dgm:pt>
    <dgm:pt modelId="{65698203-57C6-49E9-A4DF-809AEC790A12}" type="pres">
      <dgm:prSet presAssocID="{D2FD7CB1-727C-49D7-883F-B07030869994}" presName="circ1Tx" presStyleLbl="revTx" presStyleIdx="0" presStyleCnt="0">
        <dgm:presLayoutVars>
          <dgm:chMax val="0"/>
          <dgm:chPref val="0"/>
          <dgm:bulletEnabled val="1"/>
        </dgm:presLayoutVars>
      </dgm:prSet>
      <dgm:spPr/>
      <dgm:t>
        <a:bodyPr/>
        <a:lstStyle/>
        <a:p>
          <a:endParaRPr lang="zh-CN" altLang="en-US"/>
        </a:p>
      </dgm:t>
    </dgm:pt>
    <dgm:pt modelId="{D12F2753-91E0-4DE7-AF64-3991FFC36306}" type="pres">
      <dgm:prSet presAssocID="{8320D94B-E17C-4E5D-A8BE-5286BFC3BC4B}" presName="circ2" presStyleLbl="vennNode1" presStyleIdx="1" presStyleCnt="7"/>
      <dgm:spPr/>
      <dgm:t>
        <a:bodyPr/>
        <a:lstStyle/>
        <a:p>
          <a:endParaRPr lang="zh-CN" altLang="en-US"/>
        </a:p>
      </dgm:t>
    </dgm:pt>
    <dgm:pt modelId="{249BFDC5-AFB0-4241-BA1D-0660E3CB4546}" type="pres">
      <dgm:prSet presAssocID="{8320D94B-E17C-4E5D-A8BE-5286BFC3BC4B}" presName="circ2Tx" presStyleLbl="revTx" presStyleIdx="0" presStyleCnt="0">
        <dgm:presLayoutVars>
          <dgm:chMax val="0"/>
          <dgm:chPref val="0"/>
          <dgm:bulletEnabled val="1"/>
        </dgm:presLayoutVars>
      </dgm:prSet>
      <dgm:spPr/>
      <dgm:t>
        <a:bodyPr/>
        <a:lstStyle/>
        <a:p>
          <a:endParaRPr lang="zh-CN" altLang="en-US"/>
        </a:p>
      </dgm:t>
    </dgm:pt>
    <dgm:pt modelId="{10B9E8B7-94EF-44E8-B020-3431020E0BFD}" type="pres">
      <dgm:prSet presAssocID="{FB9222BD-FF44-4234-A4C4-B84EA7D7058B}" presName="circ3" presStyleLbl="vennNode1" presStyleIdx="2" presStyleCnt="7"/>
      <dgm:spPr/>
      <dgm:t>
        <a:bodyPr/>
        <a:lstStyle/>
        <a:p>
          <a:endParaRPr lang="zh-CN" altLang="en-US"/>
        </a:p>
      </dgm:t>
    </dgm:pt>
    <dgm:pt modelId="{A3EDC938-F7FF-4FFB-B2AD-FB6169662A7F}" type="pres">
      <dgm:prSet presAssocID="{FB9222BD-FF44-4234-A4C4-B84EA7D7058B}" presName="circ3Tx" presStyleLbl="revTx" presStyleIdx="0" presStyleCnt="0">
        <dgm:presLayoutVars>
          <dgm:chMax val="0"/>
          <dgm:chPref val="0"/>
          <dgm:bulletEnabled val="1"/>
        </dgm:presLayoutVars>
      </dgm:prSet>
      <dgm:spPr/>
      <dgm:t>
        <a:bodyPr/>
        <a:lstStyle/>
        <a:p>
          <a:endParaRPr lang="zh-CN" altLang="en-US"/>
        </a:p>
      </dgm:t>
    </dgm:pt>
    <dgm:pt modelId="{09C0C924-8147-4CFB-8B8A-FE3E233F22F8}" type="pres">
      <dgm:prSet presAssocID="{116071C3-7971-4BFC-80F6-61529E2337A5}" presName="circ4" presStyleLbl="vennNode1" presStyleIdx="3" presStyleCnt="7"/>
      <dgm:spPr/>
      <dgm:t>
        <a:bodyPr/>
        <a:lstStyle/>
        <a:p>
          <a:endParaRPr lang="zh-CN" altLang="en-US"/>
        </a:p>
      </dgm:t>
    </dgm:pt>
    <dgm:pt modelId="{DBCDFD4C-7866-4386-B32B-F3DB0915F844}" type="pres">
      <dgm:prSet presAssocID="{116071C3-7971-4BFC-80F6-61529E2337A5}" presName="circ4Tx" presStyleLbl="revTx" presStyleIdx="0" presStyleCnt="0">
        <dgm:presLayoutVars>
          <dgm:chMax val="0"/>
          <dgm:chPref val="0"/>
          <dgm:bulletEnabled val="1"/>
        </dgm:presLayoutVars>
      </dgm:prSet>
      <dgm:spPr/>
      <dgm:t>
        <a:bodyPr/>
        <a:lstStyle/>
        <a:p>
          <a:endParaRPr lang="zh-CN" altLang="en-US"/>
        </a:p>
      </dgm:t>
    </dgm:pt>
    <dgm:pt modelId="{129F939A-185D-466C-8D83-E70AFA2BDD42}" type="pres">
      <dgm:prSet presAssocID="{9D4B38EC-9509-46D4-8DFC-48914A4E9EB8}" presName="circ5" presStyleLbl="vennNode1" presStyleIdx="4" presStyleCnt="7"/>
      <dgm:spPr/>
      <dgm:t>
        <a:bodyPr/>
        <a:lstStyle/>
        <a:p>
          <a:endParaRPr lang="zh-CN" altLang="en-US"/>
        </a:p>
      </dgm:t>
    </dgm:pt>
    <dgm:pt modelId="{18F7D928-0F19-4CC9-8471-521CF45EB320}" type="pres">
      <dgm:prSet presAssocID="{9D4B38EC-9509-46D4-8DFC-48914A4E9EB8}" presName="circ5Tx" presStyleLbl="revTx" presStyleIdx="0" presStyleCnt="0">
        <dgm:presLayoutVars>
          <dgm:chMax val="0"/>
          <dgm:chPref val="0"/>
          <dgm:bulletEnabled val="1"/>
        </dgm:presLayoutVars>
      </dgm:prSet>
      <dgm:spPr/>
      <dgm:t>
        <a:bodyPr/>
        <a:lstStyle/>
        <a:p>
          <a:endParaRPr lang="zh-CN" altLang="en-US"/>
        </a:p>
      </dgm:t>
    </dgm:pt>
    <dgm:pt modelId="{353DC542-3FBA-4261-B44C-C2ED2C430A92}" type="pres">
      <dgm:prSet presAssocID="{847A1FE1-C70A-4F65-9293-FB3146DD16A4}" presName="circ6" presStyleLbl="vennNode1" presStyleIdx="5" presStyleCnt="7"/>
      <dgm:spPr/>
      <dgm:t>
        <a:bodyPr/>
        <a:lstStyle/>
        <a:p>
          <a:endParaRPr lang="zh-CN" altLang="en-US"/>
        </a:p>
      </dgm:t>
    </dgm:pt>
    <dgm:pt modelId="{8DF5B893-25DA-4874-A7F6-16CD6823D027}" type="pres">
      <dgm:prSet presAssocID="{847A1FE1-C70A-4F65-9293-FB3146DD16A4}" presName="circ6Tx" presStyleLbl="revTx" presStyleIdx="0" presStyleCnt="0">
        <dgm:presLayoutVars>
          <dgm:chMax val="0"/>
          <dgm:chPref val="0"/>
          <dgm:bulletEnabled val="1"/>
        </dgm:presLayoutVars>
      </dgm:prSet>
      <dgm:spPr/>
      <dgm:t>
        <a:bodyPr/>
        <a:lstStyle/>
        <a:p>
          <a:endParaRPr lang="zh-CN" altLang="en-US"/>
        </a:p>
      </dgm:t>
    </dgm:pt>
    <dgm:pt modelId="{4DB0D6E6-264A-44AC-A8B6-58C397A308E3}" type="pres">
      <dgm:prSet presAssocID="{32211AA3-FBF8-4352-B477-34B8CE04F611}" presName="circ7" presStyleLbl="vennNode1" presStyleIdx="6" presStyleCnt="7"/>
      <dgm:spPr/>
      <dgm:t>
        <a:bodyPr/>
        <a:lstStyle/>
        <a:p>
          <a:endParaRPr lang="zh-CN" altLang="en-US"/>
        </a:p>
      </dgm:t>
    </dgm:pt>
    <dgm:pt modelId="{3ED81E83-B54E-4569-8651-8B3FB4A34154}" type="pres">
      <dgm:prSet presAssocID="{32211AA3-FBF8-4352-B477-34B8CE04F611}" presName="circ7Tx" presStyleLbl="revTx" presStyleIdx="0" presStyleCnt="0">
        <dgm:presLayoutVars>
          <dgm:chMax val="0"/>
          <dgm:chPref val="0"/>
          <dgm:bulletEnabled val="1"/>
        </dgm:presLayoutVars>
      </dgm:prSet>
      <dgm:spPr/>
      <dgm:t>
        <a:bodyPr/>
        <a:lstStyle/>
        <a:p>
          <a:endParaRPr lang="zh-CN" altLang="en-US"/>
        </a:p>
      </dgm:t>
    </dgm:pt>
  </dgm:ptLst>
  <dgm:cxnLst>
    <dgm:cxn modelId="{396F36D5-82AB-4402-99A0-29CE7030170C}" type="presOf" srcId="{847A1FE1-C70A-4F65-9293-FB3146DD16A4}" destId="{8DF5B893-25DA-4874-A7F6-16CD6823D027}" srcOrd="0" destOrd="0" presId="urn:microsoft.com/office/officeart/2005/8/layout/venn1"/>
    <dgm:cxn modelId="{70F24BD6-62E1-495C-96CC-B83972A4A1BC}" srcId="{33F93482-F43D-4982-8E56-5497D20087DC}" destId="{D2FD7CB1-727C-49D7-883F-B07030869994}" srcOrd="0" destOrd="0" parTransId="{D0AE16EE-E295-4B80-8A92-F5C5A2B89620}" sibTransId="{D994C300-C1B1-4229-B620-C6ADB12285A7}"/>
    <dgm:cxn modelId="{9D3C4457-3BB6-4853-B3D3-90436AF36231}" type="presOf" srcId="{32211AA3-FBF8-4352-B477-34B8CE04F611}" destId="{3ED81E83-B54E-4569-8651-8B3FB4A34154}" srcOrd="0" destOrd="0" presId="urn:microsoft.com/office/officeart/2005/8/layout/venn1"/>
    <dgm:cxn modelId="{3B2CE348-1B56-4277-9BB2-F41BD8EC94EE}" srcId="{33F93482-F43D-4982-8E56-5497D20087DC}" destId="{8320D94B-E17C-4E5D-A8BE-5286BFC3BC4B}" srcOrd="1" destOrd="0" parTransId="{FAB8C025-0074-4027-B31D-1997EA63A2A1}" sibTransId="{F990A0BD-B7CE-4EA0-A694-551162E9E738}"/>
    <dgm:cxn modelId="{140467EA-726D-467F-A247-21859D3003AF}" srcId="{33F93482-F43D-4982-8E56-5497D20087DC}" destId="{9D4B38EC-9509-46D4-8DFC-48914A4E9EB8}" srcOrd="4" destOrd="0" parTransId="{06DB75F2-F828-4059-9A3A-0D5FD8D9E79C}" sibTransId="{0401D2A7-6222-4305-A016-8EA23B5378E2}"/>
    <dgm:cxn modelId="{4741D919-E764-4518-AD1E-C9FB5892C45A}" type="presOf" srcId="{33F93482-F43D-4982-8E56-5497D20087DC}" destId="{1E33B6E4-0D02-4E37-AE7D-74F0D9644AAD}" srcOrd="0" destOrd="0" presId="urn:microsoft.com/office/officeart/2005/8/layout/venn1"/>
    <dgm:cxn modelId="{5E20383E-7ACA-43AA-BC61-8256E3EEF446}" type="presOf" srcId="{8320D94B-E17C-4E5D-A8BE-5286BFC3BC4B}" destId="{249BFDC5-AFB0-4241-BA1D-0660E3CB4546}" srcOrd="0" destOrd="0" presId="urn:microsoft.com/office/officeart/2005/8/layout/venn1"/>
    <dgm:cxn modelId="{E2733EC5-52A3-43C6-B137-45AB0FD274F6}" srcId="{33F93482-F43D-4982-8E56-5497D20087DC}" destId="{32211AA3-FBF8-4352-B477-34B8CE04F611}" srcOrd="6" destOrd="0" parTransId="{8EF6E63E-67A2-474A-8A8E-12B90570C2C1}" sibTransId="{D72432FA-468D-4BDB-B0E0-BB2E1B2E2387}"/>
    <dgm:cxn modelId="{5EC2EA1D-289B-4961-B071-048937EF9E7C}" srcId="{33F93482-F43D-4982-8E56-5497D20087DC}" destId="{116071C3-7971-4BFC-80F6-61529E2337A5}" srcOrd="3" destOrd="0" parTransId="{B625833E-1E02-4627-A94D-F334B5472CA3}" sibTransId="{A69DA942-9631-4511-A543-5E6551A6D18A}"/>
    <dgm:cxn modelId="{217F3261-3645-4FE8-A048-F95CA8863F90}" type="presOf" srcId="{9D4B38EC-9509-46D4-8DFC-48914A4E9EB8}" destId="{18F7D928-0F19-4CC9-8471-521CF45EB320}" srcOrd="0" destOrd="0" presId="urn:microsoft.com/office/officeart/2005/8/layout/venn1"/>
    <dgm:cxn modelId="{F743CED7-2E82-45B5-A4E9-8BCC0FDAE8DD}" type="presOf" srcId="{116071C3-7971-4BFC-80F6-61529E2337A5}" destId="{DBCDFD4C-7866-4386-B32B-F3DB0915F844}" srcOrd="0" destOrd="0" presId="urn:microsoft.com/office/officeart/2005/8/layout/venn1"/>
    <dgm:cxn modelId="{1CF7C835-1196-47FE-8FDE-C1E783865EFE}" type="presOf" srcId="{D2FD7CB1-727C-49D7-883F-B07030869994}" destId="{65698203-57C6-49E9-A4DF-809AEC790A12}" srcOrd="0" destOrd="0" presId="urn:microsoft.com/office/officeart/2005/8/layout/venn1"/>
    <dgm:cxn modelId="{0332248F-B032-4174-B7B6-BE407DDCC909}" type="presOf" srcId="{FB9222BD-FF44-4234-A4C4-B84EA7D7058B}" destId="{A3EDC938-F7FF-4FFB-B2AD-FB6169662A7F}" srcOrd="0" destOrd="0" presId="urn:microsoft.com/office/officeart/2005/8/layout/venn1"/>
    <dgm:cxn modelId="{C95D0983-68F5-4ADC-B2DC-2E450F668C15}" srcId="{33F93482-F43D-4982-8E56-5497D20087DC}" destId="{847A1FE1-C70A-4F65-9293-FB3146DD16A4}" srcOrd="5" destOrd="0" parTransId="{19A0E47E-6950-447D-9A15-B4713DCD12C4}" sibTransId="{180FCC58-757E-43B6-A167-B74739D5BF64}"/>
    <dgm:cxn modelId="{A0F18799-7B8D-459E-BCD0-637AACAE9C5E}" srcId="{33F93482-F43D-4982-8E56-5497D20087DC}" destId="{FB9222BD-FF44-4234-A4C4-B84EA7D7058B}" srcOrd="2" destOrd="0" parTransId="{68970A3B-A8BC-473C-8DB0-86675A8AFD1E}" sibTransId="{997DA9FA-8C8B-483E-80EF-0813692C5A24}"/>
    <dgm:cxn modelId="{AD3C7B54-760B-4479-8FC6-2D37DBFFCA5E}" type="presParOf" srcId="{1E33B6E4-0D02-4E37-AE7D-74F0D9644AAD}" destId="{461E7B4A-C4FB-4208-B521-8EE8CEFAEFC7}" srcOrd="0" destOrd="0" presId="urn:microsoft.com/office/officeart/2005/8/layout/venn1"/>
    <dgm:cxn modelId="{8FA59E89-2076-4D8C-843F-992FC1A421E3}" type="presParOf" srcId="{1E33B6E4-0D02-4E37-AE7D-74F0D9644AAD}" destId="{65698203-57C6-49E9-A4DF-809AEC790A12}" srcOrd="1" destOrd="0" presId="urn:microsoft.com/office/officeart/2005/8/layout/venn1"/>
    <dgm:cxn modelId="{79565144-364B-4706-B1A8-EF076EA230C2}" type="presParOf" srcId="{1E33B6E4-0D02-4E37-AE7D-74F0D9644AAD}" destId="{D12F2753-91E0-4DE7-AF64-3991FFC36306}" srcOrd="2" destOrd="0" presId="urn:microsoft.com/office/officeart/2005/8/layout/venn1"/>
    <dgm:cxn modelId="{9ECC927E-C014-4CC8-8F7D-08DA5065B901}" type="presParOf" srcId="{1E33B6E4-0D02-4E37-AE7D-74F0D9644AAD}" destId="{249BFDC5-AFB0-4241-BA1D-0660E3CB4546}" srcOrd="3" destOrd="0" presId="urn:microsoft.com/office/officeart/2005/8/layout/venn1"/>
    <dgm:cxn modelId="{D1C49E1B-110C-4F42-8AE7-49E87854F280}" type="presParOf" srcId="{1E33B6E4-0D02-4E37-AE7D-74F0D9644AAD}" destId="{10B9E8B7-94EF-44E8-B020-3431020E0BFD}" srcOrd="4" destOrd="0" presId="urn:microsoft.com/office/officeart/2005/8/layout/venn1"/>
    <dgm:cxn modelId="{97A80E70-CC4D-41C3-80B5-62DDEBE61997}" type="presParOf" srcId="{1E33B6E4-0D02-4E37-AE7D-74F0D9644AAD}" destId="{A3EDC938-F7FF-4FFB-B2AD-FB6169662A7F}" srcOrd="5" destOrd="0" presId="urn:microsoft.com/office/officeart/2005/8/layout/venn1"/>
    <dgm:cxn modelId="{C5F958C6-3228-499F-89EE-2BE8857760DD}" type="presParOf" srcId="{1E33B6E4-0D02-4E37-AE7D-74F0D9644AAD}" destId="{09C0C924-8147-4CFB-8B8A-FE3E233F22F8}" srcOrd="6" destOrd="0" presId="urn:microsoft.com/office/officeart/2005/8/layout/venn1"/>
    <dgm:cxn modelId="{ABAAB301-6316-400E-AFFA-91632AD5D460}" type="presParOf" srcId="{1E33B6E4-0D02-4E37-AE7D-74F0D9644AAD}" destId="{DBCDFD4C-7866-4386-B32B-F3DB0915F844}" srcOrd="7" destOrd="0" presId="urn:microsoft.com/office/officeart/2005/8/layout/venn1"/>
    <dgm:cxn modelId="{770F3BC8-506F-4F1B-9B7B-3043C5A4EFF0}" type="presParOf" srcId="{1E33B6E4-0D02-4E37-AE7D-74F0D9644AAD}" destId="{129F939A-185D-466C-8D83-E70AFA2BDD42}" srcOrd="8" destOrd="0" presId="urn:microsoft.com/office/officeart/2005/8/layout/venn1"/>
    <dgm:cxn modelId="{1F6E0CA5-6E65-4500-9B1C-AFB66DFA7086}" type="presParOf" srcId="{1E33B6E4-0D02-4E37-AE7D-74F0D9644AAD}" destId="{18F7D928-0F19-4CC9-8471-521CF45EB320}" srcOrd="9" destOrd="0" presId="urn:microsoft.com/office/officeart/2005/8/layout/venn1"/>
    <dgm:cxn modelId="{C44AF580-F6D1-457A-904E-36F59E87CCA8}" type="presParOf" srcId="{1E33B6E4-0D02-4E37-AE7D-74F0D9644AAD}" destId="{353DC542-3FBA-4261-B44C-C2ED2C430A92}" srcOrd="10" destOrd="0" presId="urn:microsoft.com/office/officeart/2005/8/layout/venn1"/>
    <dgm:cxn modelId="{839B9A16-C1A3-4B39-9534-E7722BDFD4AF}" type="presParOf" srcId="{1E33B6E4-0D02-4E37-AE7D-74F0D9644AAD}" destId="{8DF5B893-25DA-4874-A7F6-16CD6823D027}" srcOrd="11" destOrd="0" presId="urn:microsoft.com/office/officeart/2005/8/layout/venn1"/>
    <dgm:cxn modelId="{1E527DF2-D291-44FA-8736-A15B2A1B47EA}" type="presParOf" srcId="{1E33B6E4-0D02-4E37-AE7D-74F0D9644AAD}" destId="{4DB0D6E6-264A-44AC-A8B6-58C397A308E3}" srcOrd="12" destOrd="0" presId="urn:microsoft.com/office/officeart/2005/8/layout/venn1"/>
    <dgm:cxn modelId="{19AA8EA7-4A28-43EE-A834-10FF66584356}" type="presParOf" srcId="{1E33B6E4-0D02-4E37-AE7D-74F0D9644AAD}" destId="{3ED81E83-B54E-4569-8651-8B3FB4A34154}" srcOrd="1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1" qsCatId="simple" csTypeId="urn:microsoft.com/office/officeart/2005/8/colors/colorful5" csCatId="colorful" phldr="1"/>
      <dgm:spPr/>
      <dgm:t>
        <a:bodyPr/>
        <a:lstStyle/>
        <a:p>
          <a:endParaRPr lang="zh-CN" altLang="en-US"/>
        </a:p>
      </dgm:t>
    </dgm:pt>
    <dgm:pt modelId="{41265DEA-10CF-42C0-ADBA-6E294658FFA1}">
      <dgm:prSet/>
      <dgm:spPr/>
      <dgm:t>
        <a:bodyPr/>
        <a:lstStyle/>
        <a:p>
          <a:pPr rtl="0"/>
          <a:r>
            <a:rPr lang="zh-CN" dirty="0" smtClean="0"/>
            <a:t>数据科学理论与实践</a:t>
          </a:r>
          <a:endParaRPr lang="zh-CN" dirty="0"/>
        </a:p>
      </dgm:t>
    </dgm:pt>
    <dgm:pt modelId="{D3F6BB9D-2DE1-4562-BC1B-796D7B437A09}" type="parTrans" cxnId="{97758F5A-1714-4837-A915-126759809739}">
      <dgm:prSet/>
      <dgm:spPr/>
      <dgm:t>
        <a:bodyPr/>
        <a:lstStyle/>
        <a:p>
          <a:endParaRPr lang="zh-CN" altLang="en-US"/>
        </a:p>
      </dgm:t>
    </dgm:pt>
    <dgm:pt modelId="{EA7A96E1-2212-4E33-975D-0B244568971A}" type="sibTrans" cxnId="{97758F5A-1714-4837-A915-126759809739}">
      <dgm:prSet/>
      <dgm:spPr/>
      <dgm:t>
        <a:bodyPr/>
        <a:lstStyle/>
        <a:p>
          <a:endParaRPr lang="zh-CN" altLang="en-US"/>
        </a:p>
      </dgm:t>
    </dgm:pt>
    <dgm:pt modelId="{1EE638DC-241B-4747-B7B8-B3D5443507DE}">
      <dgm:prSet/>
      <dgm:spPr/>
      <dgm:t>
        <a:bodyPr/>
        <a:lstStyle/>
        <a:p>
          <a:pPr rtl="0"/>
          <a:r>
            <a:rPr lang="zh-CN" dirty="0" smtClean="0"/>
            <a:t>朝乐门</a:t>
          </a:r>
          <a:endParaRPr lang="zh-CN" dirty="0"/>
        </a:p>
      </dgm:t>
    </dgm:pt>
    <dgm:pt modelId="{1F9B8CE7-6CFA-4ACD-9A55-44E6AE30175B}" type="parTrans" cxnId="{9111D288-551F-4F22-B151-FE69BCB88B93}">
      <dgm:prSet/>
      <dgm:spPr/>
      <dgm:t>
        <a:bodyPr/>
        <a:lstStyle/>
        <a:p>
          <a:endParaRPr lang="zh-CN" altLang="en-US"/>
        </a:p>
      </dgm:t>
    </dgm:pt>
    <dgm:pt modelId="{B302661E-5E58-4F85-83D5-08FDDA4650F9}" type="sibTrans" cxnId="{9111D288-551F-4F22-B151-FE69BCB88B93}">
      <dgm:prSet/>
      <dgm:spPr/>
      <dgm:t>
        <a:bodyPr/>
        <a:lstStyle/>
        <a:p>
          <a:endParaRPr lang="zh-CN" altLang="en-US"/>
        </a:p>
      </dgm:t>
    </dgm:pt>
    <dgm:pt modelId="{8B6003BD-563C-4ECA-9B97-99E7B34C4A31}">
      <dgm:prSet/>
      <dgm:spPr/>
      <dgm:t>
        <a:bodyPr/>
        <a:lstStyle/>
        <a:p>
          <a:pPr rtl="0"/>
          <a:r>
            <a:rPr lang="zh-CN" smtClean="0"/>
            <a:t>清华大学出版社</a:t>
          </a:r>
          <a:endParaRPr lang="zh-CN"/>
        </a:p>
      </dgm:t>
    </dgm:pt>
    <dgm:pt modelId="{A0767962-3C2F-454E-BE60-297F1FFFC622}" type="parTrans" cxnId="{C7D7C35F-5B49-4FB5-8AED-CFFA675B84DE}">
      <dgm:prSet/>
      <dgm:spPr/>
      <dgm:t>
        <a:bodyPr/>
        <a:lstStyle/>
        <a:p>
          <a:endParaRPr lang="zh-CN" altLang="en-US"/>
        </a:p>
      </dgm:t>
    </dgm:pt>
    <dgm:pt modelId="{00436F0D-8F85-43A8-BC2D-B164989BAFEF}" type="sibTrans" cxnId="{C7D7C35F-5B49-4FB5-8AED-CFFA675B84DE}">
      <dgm:prSet/>
      <dgm:spPr/>
      <dgm:t>
        <a:bodyPr/>
        <a:lstStyle/>
        <a:p>
          <a:endParaRPr lang="zh-CN" altLang="en-US"/>
        </a:p>
      </dgm:t>
    </dgm:pt>
    <dgm:pt modelId="{152F26BF-41F9-4451-9181-B4803E3944F9}">
      <dgm:prSet/>
      <dgm:spPr/>
      <dgm:t>
        <a:bodyPr/>
        <a:lstStyle/>
        <a:p>
          <a:pPr rtl="0"/>
          <a:r>
            <a:rPr lang="en-US" smtClean="0"/>
            <a:t>2017</a:t>
          </a:r>
          <a:endParaRPr lang="zh-CN"/>
        </a:p>
      </dgm:t>
    </dgm:pt>
    <dgm:pt modelId="{AAFA3836-11A8-4287-8F26-1C61BAFDF9B1}" type="parTrans" cxnId="{FFFCE94C-C190-454A-842E-3C00584AEB26}">
      <dgm:prSet/>
      <dgm:spPr/>
      <dgm:t>
        <a:bodyPr/>
        <a:lstStyle/>
        <a:p>
          <a:endParaRPr lang="zh-CN" altLang="en-US"/>
        </a:p>
      </dgm:t>
    </dgm:pt>
    <dgm:pt modelId="{774C774F-3390-4428-B680-FE02BC084DBF}" type="sibTrans" cxnId="{FFFCE94C-C190-454A-842E-3C00584AEB26}">
      <dgm:prSet/>
      <dgm:spPr/>
      <dgm:t>
        <a:bodyPr/>
        <a:lstStyle/>
        <a:p>
          <a:endParaRPr lang="zh-CN" altLang="en-US"/>
        </a:p>
      </dgm:t>
    </dgm:pt>
    <dgm:pt modelId="{EC7E6864-BE67-4FD5-8915-3AD7352F395E}">
      <dgm:prSet/>
      <dgm:spPr/>
      <dgm:t>
        <a:bodyPr/>
        <a:lstStyle/>
        <a:p>
          <a:pPr rtl="0"/>
          <a:r>
            <a:rPr lang="zh-CN" dirty="0" smtClean="0"/>
            <a:t>数据科学</a:t>
          </a:r>
          <a:endParaRPr lang="zh-CN" dirty="0"/>
        </a:p>
      </dgm:t>
    </dgm:pt>
    <dgm:pt modelId="{1BF90824-0838-43F9-B169-EF369D31DEC7}" type="parTrans" cxnId="{0B2A3D4F-BAA6-4322-B9BD-946FF7258AD5}">
      <dgm:prSet/>
      <dgm:spPr/>
      <dgm:t>
        <a:bodyPr/>
        <a:lstStyle/>
        <a:p>
          <a:endParaRPr lang="zh-CN" altLang="en-US"/>
        </a:p>
      </dgm:t>
    </dgm:pt>
    <dgm:pt modelId="{071D2828-CE2F-4E17-B625-11761E417C1C}" type="sibTrans" cxnId="{0B2A3D4F-BAA6-4322-B9BD-946FF7258AD5}">
      <dgm:prSet/>
      <dgm:spPr/>
      <dgm:t>
        <a:bodyPr/>
        <a:lstStyle/>
        <a:p>
          <a:endParaRPr lang="zh-CN" altLang="en-US"/>
        </a:p>
      </dgm:t>
    </dgm:pt>
    <dgm:pt modelId="{06752CE7-F311-484C-8833-40EDDFF21212}">
      <dgm:prSet/>
      <dgm:spPr/>
      <dgm:t>
        <a:bodyPr/>
        <a:lstStyle/>
        <a:p>
          <a:pPr rtl="0"/>
          <a:r>
            <a:rPr lang="zh-CN" smtClean="0"/>
            <a:t>朝乐门</a:t>
          </a:r>
          <a:endParaRPr lang="zh-CN"/>
        </a:p>
      </dgm:t>
    </dgm:pt>
    <dgm:pt modelId="{3F54D527-F5B6-4F3C-8C27-CE790E4A8B1C}" type="parTrans" cxnId="{697F0C2F-946D-483D-8D31-D1CE0EC38EA1}">
      <dgm:prSet/>
      <dgm:spPr/>
      <dgm:t>
        <a:bodyPr/>
        <a:lstStyle/>
        <a:p>
          <a:endParaRPr lang="zh-CN" altLang="en-US"/>
        </a:p>
      </dgm:t>
    </dgm:pt>
    <dgm:pt modelId="{99417078-B941-4DF2-8434-8232F1C798B9}" type="sibTrans" cxnId="{697F0C2F-946D-483D-8D31-D1CE0EC38EA1}">
      <dgm:prSet/>
      <dgm:spPr/>
      <dgm:t>
        <a:bodyPr/>
        <a:lstStyle/>
        <a:p>
          <a:endParaRPr lang="zh-CN" altLang="en-US"/>
        </a:p>
      </dgm:t>
    </dgm:pt>
    <dgm:pt modelId="{024541A0-CBC9-4636-8A6F-6BE44371C423}">
      <dgm:prSet/>
      <dgm:spPr/>
      <dgm:t>
        <a:bodyPr/>
        <a:lstStyle/>
        <a:p>
          <a:pPr rtl="0"/>
          <a:r>
            <a:rPr lang="zh-CN" smtClean="0"/>
            <a:t>清华大学出版社</a:t>
          </a:r>
          <a:endParaRPr lang="zh-CN"/>
        </a:p>
      </dgm:t>
    </dgm:pt>
    <dgm:pt modelId="{5E55FAD9-AAE6-4D88-843A-DE2595C7CA5C}" type="parTrans" cxnId="{B61C29F2-F892-43DB-B20A-11EA0B99A623}">
      <dgm:prSet/>
      <dgm:spPr/>
      <dgm:t>
        <a:bodyPr/>
        <a:lstStyle/>
        <a:p>
          <a:endParaRPr lang="zh-CN" altLang="en-US"/>
        </a:p>
      </dgm:t>
    </dgm:pt>
    <dgm:pt modelId="{DA2B1FE4-6F3C-4804-BB93-111605EF9CBE}" type="sibTrans" cxnId="{B61C29F2-F892-43DB-B20A-11EA0B99A623}">
      <dgm:prSet/>
      <dgm:spPr/>
      <dgm:t>
        <a:bodyPr/>
        <a:lstStyle/>
        <a:p>
          <a:endParaRPr lang="zh-CN" altLang="en-US"/>
        </a:p>
      </dgm:t>
    </dgm:pt>
    <dgm:pt modelId="{434C8058-D03B-4608-8CB5-8BC824A4B1E1}">
      <dgm:prSet/>
      <dgm:spPr/>
      <dgm:t>
        <a:bodyPr/>
        <a:lstStyle/>
        <a:p>
          <a:pPr rtl="0"/>
          <a:r>
            <a:rPr lang="en-US" smtClean="0"/>
            <a:t>2016</a:t>
          </a:r>
          <a:endParaRPr lang="zh-CN"/>
        </a:p>
      </dgm:t>
    </dgm:pt>
    <dgm:pt modelId="{A3804A09-04EF-412E-8B00-EFC4CB13C338}" type="parTrans" cxnId="{6AA2A1E8-A155-464A-8358-84A51B5DDF25}">
      <dgm:prSet/>
      <dgm:spPr/>
      <dgm:t>
        <a:bodyPr/>
        <a:lstStyle/>
        <a:p>
          <a:endParaRPr lang="zh-CN" altLang="en-US"/>
        </a:p>
      </dgm:t>
    </dgm:pt>
    <dgm:pt modelId="{17654A1F-8A22-4112-A053-6885A590209C}" type="sibTrans" cxnId="{6AA2A1E8-A155-464A-8358-84A51B5DDF25}">
      <dgm:prSet/>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t>
        <a:bodyPr/>
        <a:lstStyle/>
        <a:p>
          <a:endParaRPr lang="zh-CN" altLang="en-US"/>
        </a:p>
      </dgm:t>
    </dgm:pt>
    <dgm:pt modelId="{F9824A7A-4F0C-4DBA-9968-B2FA6CF0C3A1}" type="pres">
      <dgm:prSet presAssocID="{41265DEA-10CF-42C0-ADBA-6E294658FFA1}" presName="comp" presStyleCnt="0"/>
      <dgm:spPr/>
      <dgm:t>
        <a:bodyPr/>
        <a:lstStyle/>
        <a:p>
          <a:endParaRPr lang="zh-CN" altLang="en-US"/>
        </a:p>
      </dgm:t>
    </dgm:pt>
    <dgm:pt modelId="{04FB5738-4B02-4D98-ADE7-636DE94BD7ED}" type="pres">
      <dgm:prSet presAssocID="{41265DEA-10CF-42C0-ADBA-6E294658FFA1}" presName="rect2" presStyleLbl="node1" presStyleIdx="0" presStyleCnt="2">
        <dgm:presLayoutVars>
          <dgm:bulletEnabled val="1"/>
        </dgm:presLayoutVars>
      </dgm:prSet>
      <dgm:spPr/>
      <dgm:t>
        <a:bodyPr/>
        <a:lstStyle/>
        <a:p>
          <a:endParaRPr lang="zh-CN" altLang="en-US"/>
        </a:p>
      </dgm:t>
    </dgm:pt>
    <dgm:pt modelId="{8A757072-4D53-4913-8AB3-2135C0C0AA4A}" type="pres">
      <dgm:prSet presAssocID="{41265DEA-10CF-42C0-ADBA-6E294658FFA1}" presName="rect1" presStyleLbl="lnNode1" presStyleIdx="0" presStyleCnt="2" custScaleX="7815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a:noFill/>
        </a:ln>
        <a:effectLst>
          <a:outerShdw blurRad="44450" dist="27940" dir="5400000" algn="ctr">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gm:spPr>
      <dgm:t>
        <a:bodyPr/>
        <a:lstStyle/>
        <a:p>
          <a:endParaRPr lang="zh-CN" altLang="en-US"/>
        </a:p>
      </dgm:t>
    </dgm:pt>
    <dgm:pt modelId="{AF590A93-A786-435C-9064-4E69E82CD851}" type="pres">
      <dgm:prSet presAssocID="{EA7A96E1-2212-4E33-975D-0B244568971A}" presName="sibTrans" presStyleCnt="0"/>
      <dgm:spPr/>
      <dgm:t>
        <a:bodyPr/>
        <a:lstStyle/>
        <a:p>
          <a:endParaRPr lang="zh-CN" altLang="en-US"/>
        </a:p>
      </dgm:t>
    </dgm:pt>
    <dgm:pt modelId="{C8DFB441-D8DB-46AD-B3EA-6DB83BCFDE38}" type="pres">
      <dgm:prSet presAssocID="{EC7E6864-BE67-4FD5-8915-3AD7352F395E}" presName="comp" presStyleCnt="0"/>
      <dgm:spPr/>
      <dgm:t>
        <a:bodyPr/>
        <a:lstStyle/>
        <a:p>
          <a:endParaRPr lang="zh-CN" altLang="en-US"/>
        </a:p>
      </dgm:t>
    </dgm:pt>
    <dgm:pt modelId="{5D574384-C148-40CE-BD76-F745C6D74BAB}" type="pres">
      <dgm:prSet presAssocID="{EC7E6864-BE67-4FD5-8915-3AD7352F395E}" presName="rect2" presStyleLbl="node1" presStyleIdx="1" presStyleCnt="2">
        <dgm:presLayoutVars>
          <dgm:bulletEnabled val="1"/>
        </dgm:presLayoutVars>
      </dgm:prSet>
      <dgm:spPr/>
      <dgm:t>
        <a:bodyPr/>
        <a:lstStyle/>
        <a:p>
          <a:endParaRPr lang="zh-CN" altLang="en-US"/>
        </a:p>
      </dgm:t>
    </dgm:pt>
    <dgm:pt modelId="{B04D9DAF-74E3-4633-AB2C-5DEAC69A399D}" type="pres">
      <dgm:prSet presAssocID="{EC7E6864-BE67-4FD5-8915-3AD7352F395E}" presName="rect1" presStyleLbl="lnNode1" presStyleIdx="1" presStyleCnt="2" custScaleX="70214"/>
      <dgm:spPr>
        <a:blipFill rotWithShape="1">
          <a:blip xmlns:r="http://schemas.openxmlformats.org/officeDocument/2006/relationships" r:embed="rId2"/>
          <a:stretch>
            <a:fillRect/>
          </a:stretch>
        </a:blipFill>
      </dgm:spPr>
      <dgm:t>
        <a:bodyPr/>
        <a:lstStyle/>
        <a:p>
          <a:endParaRPr lang="zh-CN" altLang="en-US"/>
        </a:p>
      </dgm:t>
    </dgm:pt>
  </dgm:ptLst>
  <dgm:cxnLst>
    <dgm:cxn modelId="{9111D288-551F-4F22-B151-FE69BCB88B93}" srcId="{41265DEA-10CF-42C0-ADBA-6E294658FFA1}" destId="{1EE638DC-241B-4747-B7B8-B3D5443507DE}" srcOrd="0" destOrd="0" parTransId="{1F9B8CE7-6CFA-4ACD-9A55-44E6AE30175B}" sibTransId="{B302661E-5E58-4F85-83D5-08FDDA4650F9}"/>
    <dgm:cxn modelId="{C7D7C35F-5B49-4FB5-8AED-CFFA675B84DE}" srcId="{41265DEA-10CF-42C0-ADBA-6E294658FFA1}" destId="{8B6003BD-563C-4ECA-9B97-99E7B34C4A31}" srcOrd="1" destOrd="0" parTransId="{A0767962-3C2F-454E-BE60-297F1FFFC622}" sibTransId="{00436F0D-8F85-43A8-BC2D-B164989BAFEF}"/>
    <dgm:cxn modelId="{97758F5A-1714-4837-A915-126759809739}" srcId="{026E1401-3C0E-4A9D-B033-391245F9C999}" destId="{41265DEA-10CF-42C0-ADBA-6E294658FFA1}" srcOrd="0" destOrd="0" parTransId="{D3F6BB9D-2DE1-4562-BC1B-796D7B437A09}" sibTransId="{EA7A96E1-2212-4E33-975D-0B244568971A}"/>
    <dgm:cxn modelId="{6AA2A1E8-A155-464A-8358-84A51B5DDF25}" srcId="{EC7E6864-BE67-4FD5-8915-3AD7352F395E}" destId="{434C8058-D03B-4608-8CB5-8BC824A4B1E1}" srcOrd="2" destOrd="0" parTransId="{A3804A09-04EF-412E-8B00-EFC4CB13C338}" sibTransId="{17654A1F-8A22-4112-A053-6885A590209C}"/>
    <dgm:cxn modelId="{7EECC8DA-9C41-4A2F-B696-A4BA985B5EC1}" type="presOf" srcId="{41265DEA-10CF-42C0-ADBA-6E294658FFA1}" destId="{04FB5738-4B02-4D98-ADE7-636DE94BD7ED}" srcOrd="0" destOrd="0" presId="urn:microsoft.com/office/officeart/2008/layout/AlternatingPictureBlocks"/>
    <dgm:cxn modelId="{96545917-DBA7-4293-AAF8-4A243EFF9203}" type="presOf" srcId="{024541A0-CBC9-4636-8A6F-6BE44371C423}" destId="{5D574384-C148-40CE-BD76-F745C6D74BAB}" srcOrd="0" destOrd="2" presId="urn:microsoft.com/office/officeart/2008/layout/AlternatingPictureBlocks"/>
    <dgm:cxn modelId="{68C3BBE3-9D60-4854-9599-9837A66766A1}" type="presOf" srcId="{152F26BF-41F9-4451-9181-B4803E3944F9}" destId="{04FB5738-4B02-4D98-ADE7-636DE94BD7ED}" srcOrd="0" destOrd="3" presId="urn:microsoft.com/office/officeart/2008/layout/AlternatingPictureBlocks"/>
    <dgm:cxn modelId="{429B252B-A0B9-45FE-9BA6-BC5F59F02EDA}" type="presOf" srcId="{1EE638DC-241B-4747-B7B8-B3D5443507DE}" destId="{04FB5738-4B02-4D98-ADE7-636DE94BD7ED}" srcOrd="0" destOrd="1" presId="urn:microsoft.com/office/officeart/2008/layout/AlternatingPictureBlocks"/>
    <dgm:cxn modelId="{E4077DAC-3B76-40B9-907E-67C6ECC12BD2}" type="presOf" srcId="{434C8058-D03B-4608-8CB5-8BC824A4B1E1}" destId="{5D574384-C148-40CE-BD76-F745C6D74BAB}" srcOrd="0" destOrd="3" presId="urn:microsoft.com/office/officeart/2008/layout/AlternatingPictureBlocks"/>
    <dgm:cxn modelId="{0027E33C-2E06-43E7-A7D5-AAEB34C64892}" type="presOf" srcId="{8B6003BD-563C-4ECA-9B97-99E7B34C4A31}" destId="{04FB5738-4B02-4D98-ADE7-636DE94BD7ED}" srcOrd="0" destOrd="2" presId="urn:microsoft.com/office/officeart/2008/layout/AlternatingPictureBlocks"/>
    <dgm:cxn modelId="{B61C29F2-F892-43DB-B20A-11EA0B99A623}" srcId="{EC7E6864-BE67-4FD5-8915-3AD7352F395E}" destId="{024541A0-CBC9-4636-8A6F-6BE44371C423}" srcOrd="1" destOrd="0" parTransId="{5E55FAD9-AAE6-4D88-843A-DE2595C7CA5C}" sibTransId="{DA2B1FE4-6F3C-4804-BB93-111605EF9CBE}"/>
    <dgm:cxn modelId="{697F0C2F-946D-483D-8D31-D1CE0EC38EA1}" srcId="{EC7E6864-BE67-4FD5-8915-3AD7352F395E}" destId="{06752CE7-F311-484C-8833-40EDDFF21212}" srcOrd="0" destOrd="0" parTransId="{3F54D527-F5B6-4F3C-8C27-CE790E4A8B1C}" sibTransId="{99417078-B941-4DF2-8434-8232F1C798B9}"/>
    <dgm:cxn modelId="{0B2A3D4F-BAA6-4322-B9BD-946FF7258AD5}" srcId="{026E1401-3C0E-4A9D-B033-391245F9C999}" destId="{EC7E6864-BE67-4FD5-8915-3AD7352F395E}" srcOrd="1" destOrd="0" parTransId="{1BF90824-0838-43F9-B169-EF369D31DEC7}" sibTransId="{071D2828-CE2F-4E17-B625-11761E417C1C}"/>
    <dgm:cxn modelId="{3969B051-8CB9-4551-BDCD-E0AEA26B98CE}" type="presOf" srcId="{EC7E6864-BE67-4FD5-8915-3AD7352F395E}" destId="{5D574384-C148-40CE-BD76-F745C6D74BAB}" srcOrd="0" destOrd="0" presId="urn:microsoft.com/office/officeart/2008/layout/AlternatingPictureBlocks"/>
    <dgm:cxn modelId="{38F16395-48AC-4722-8A8B-0C8C47CFFA70}" type="presOf" srcId="{06752CE7-F311-484C-8833-40EDDFF21212}" destId="{5D574384-C148-40CE-BD76-F745C6D74BAB}" srcOrd="0" destOrd="1" presId="urn:microsoft.com/office/officeart/2008/layout/AlternatingPictureBlocks"/>
    <dgm:cxn modelId="{FFFCE94C-C190-454A-842E-3C00584AEB26}" srcId="{41265DEA-10CF-42C0-ADBA-6E294658FFA1}" destId="{152F26BF-41F9-4451-9181-B4803E3944F9}" srcOrd="2" destOrd="0" parTransId="{AAFA3836-11A8-4287-8F26-1C61BAFDF9B1}" sibTransId="{774C774F-3390-4428-B680-FE02BC084DBF}"/>
    <dgm:cxn modelId="{FC92C971-32D3-4F33-BBD8-D4244ADD252C}" type="presOf" srcId="{026E1401-3C0E-4A9D-B033-391245F9C999}" destId="{5C2F9DA6-2706-4AB5-8991-EBA41BF61614}" srcOrd="0" destOrd="0" presId="urn:microsoft.com/office/officeart/2008/layout/AlternatingPictureBlocks"/>
    <dgm:cxn modelId="{E607D464-D2F7-4BF4-83D9-F4C9CC0A77F9}" type="presParOf" srcId="{5C2F9DA6-2706-4AB5-8991-EBA41BF61614}" destId="{F9824A7A-4F0C-4DBA-9968-B2FA6CF0C3A1}" srcOrd="0" destOrd="0" presId="urn:microsoft.com/office/officeart/2008/layout/AlternatingPictureBlocks"/>
    <dgm:cxn modelId="{B7B4FE8E-592C-4E75-A2A3-F24BCCEA9D29}" type="presParOf" srcId="{F9824A7A-4F0C-4DBA-9968-B2FA6CF0C3A1}" destId="{04FB5738-4B02-4D98-ADE7-636DE94BD7ED}" srcOrd="0" destOrd="0" presId="urn:microsoft.com/office/officeart/2008/layout/AlternatingPictureBlocks"/>
    <dgm:cxn modelId="{55A17ABA-542A-43BB-9AFA-98A85E6E416F}" type="presParOf" srcId="{F9824A7A-4F0C-4DBA-9968-B2FA6CF0C3A1}" destId="{8A757072-4D53-4913-8AB3-2135C0C0AA4A}" srcOrd="1" destOrd="0" presId="urn:microsoft.com/office/officeart/2008/layout/AlternatingPictureBlocks"/>
    <dgm:cxn modelId="{F2448B93-465E-4A55-B9FE-528FFC867E77}" type="presParOf" srcId="{5C2F9DA6-2706-4AB5-8991-EBA41BF61614}" destId="{AF590A93-A786-435C-9064-4E69E82CD851}" srcOrd="1" destOrd="0" presId="urn:microsoft.com/office/officeart/2008/layout/AlternatingPictureBlocks"/>
    <dgm:cxn modelId="{6C1D530B-EABF-4BF1-B9DF-08463AAE11A3}" type="presParOf" srcId="{5C2F9DA6-2706-4AB5-8991-EBA41BF61614}" destId="{C8DFB441-D8DB-46AD-B3EA-6DB83BCFDE38}" srcOrd="2" destOrd="0" presId="urn:microsoft.com/office/officeart/2008/layout/AlternatingPictureBlocks"/>
    <dgm:cxn modelId="{DBB6CD7E-3FD1-474B-B282-AB6BABD7EE43}" type="presParOf" srcId="{C8DFB441-D8DB-46AD-B3EA-6DB83BCFDE38}" destId="{5D574384-C148-40CE-BD76-F745C6D74BAB}" srcOrd="0" destOrd="0" presId="urn:microsoft.com/office/officeart/2008/layout/AlternatingPictureBlocks"/>
    <dgm:cxn modelId="{F7B912B6-2DB7-425B-B6E1-DABE7EBAB957}" type="presParOf" srcId="{C8DFB441-D8DB-46AD-B3EA-6DB83BCFDE38}" destId="{B04D9DAF-74E3-4633-AB2C-5DEAC69A399D}" srcOrd="1" destOrd="0" presId="urn:microsoft.com/office/officeart/2008/layout/AlternatingPictureBlock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6D7AE49-1B36-46C2-9C69-39125B71DA2D}"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zh-CN" altLang="en-US"/>
        </a:p>
      </dgm:t>
    </dgm:pt>
    <dgm:pt modelId="{40C93A2D-E90E-47EB-98E6-18DED1836D6E}">
      <dgm:prSet/>
      <dgm:spPr/>
      <dgm:t>
        <a:bodyPr/>
        <a:lstStyle/>
        <a:p>
          <a:pPr rtl="0"/>
          <a:r>
            <a:rPr lang="en-US" b="1" dirty="0" smtClean="0"/>
            <a:t>1.</a:t>
          </a:r>
          <a:r>
            <a:rPr lang="zh-CN" b="1" dirty="0" smtClean="0"/>
            <a:t>团队构建</a:t>
          </a:r>
          <a:r>
            <a:rPr lang="en-US" b="1" dirty="0" smtClean="0"/>
            <a:t>——</a:t>
          </a:r>
          <a:r>
            <a:rPr lang="zh-CN" b="1" dirty="0" smtClean="0"/>
            <a:t>竞选团队</a:t>
          </a:r>
          <a:endParaRPr lang="zh-CN" dirty="0"/>
        </a:p>
      </dgm:t>
    </dgm:pt>
    <dgm:pt modelId="{B2358FA1-509B-44EA-9160-F2F10DBA1F6F}" type="parTrans" cxnId="{A1B43F3E-96B7-40AB-90A5-F4CE0308B025}">
      <dgm:prSet/>
      <dgm:spPr/>
      <dgm:t>
        <a:bodyPr/>
        <a:lstStyle/>
        <a:p>
          <a:endParaRPr lang="zh-CN" altLang="en-US"/>
        </a:p>
      </dgm:t>
    </dgm:pt>
    <dgm:pt modelId="{660B02C5-16AA-4A71-9C19-2E38A6180CD2}" type="sibTrans" cxnId="{A1B43F3E-96B7-40AB-90A5-F4CE0308B025}">
      <dgm:prSet/>
      <dgm:spPr/>
      <dgm:t>
        <a:bodyPr/>
        <a:lstStyle/>
        <a:p>
          <a:endParaRPr lang="zh-CN" altLang="en-US"/>
        </a:p>
      </dgm:t>
    </dgm:pt>
    <dgm:pt modelId="{8F8E0D01-3EBD-40C9-A2B4-466DCB2FD7A6}">
      <dgm:prSet/>
      <dgm:spPr/>
      <dgm:t>
        <a:bodyPr/>
        <a:lstStyle/>
        <a:p>
          <a:pPr rtl="0"/>
          <a:r>
            <a:rPr lang="en-US" b="1" smtClean="0"/>
            <a:t>2.</a:t>
          </a:r>
          <a:r>
            <a:rPr lang="zh-CN" b="1" smtClean="0"/>
            <a:t>数据洞见</a:t>
          </a:r>
          <a:r>
            <a:rPr lang="en-US" b="1" smtClean="0"/>
            <a:t>——</a:t>
          </a:r>
          <a:r>
            <a:rPr lang="zh-CN" b="1" smtClean="0"/>
            <a:t>乔治</a:t>
          </a:r>
          <a:r>
            <a:rPr lang="en-US" b="1" smtClean="0"/>
            <a:t>•</a:t>
          </a:r>
          <a:r>
            <a:rPr lang="zh-CN" b="1" smtClean="0"/>
            <a:t>克鲁尼效应</a:t>
          </a:r>
          <a:endParaRPr lang="zh-CN"/>
        </a:p>
      </dgm:t>
    </dgm:pt>
    <dgm:pt modelId="{FFB05FCA-6D8F-4CB1-A9AB-EC62576C80F8}" type="parTrans" cxnId="{676F03C6-7678-4B11-A38C-7ECDF9BC9D0E}">
      <dgm:prSet/>
      <dgm:spPr/>
      <dgm:t>
        <a:bodyPr/>
        <a:lstStyle/>
        <a:p>
          <a:endParaRPr lang="zh-CN" altLang="en-US"/>
        </a:p>
      </dgm:t>
    </dgm:pt>
    <dgm:pt modelId="{CA3C9E22-C696-41FE-8593-4AAE186ECB1C}" type="sibTrans" cxnId="{676F03C6-7678-4B11-A38C-7ECDF9BC9D0E}">
      <dgm:prSet/>
      <dgm:spPr/>
      <dgm:t>
        <a:bodyPr/>
        <a:lstStyle/>
        <a:p>
          <a:endParaRPr lang="zh-CN" altLang="en-US"/>
        </a:p>
      </dgm:t>
    </dgm:pt>
    <dgm:pt modelId="{47D33680-D71A-4810-A217-B9CCF83A0B15}">
      <dgm:prSet/>
      <dgm:spPr/>
      <dgm:t>
        <a:bodyPr/>
        <a:lstStyle/>
        <a:p>
          <a:pPr rtl="0"/>
          <a:r>
            <a:rPr lang="en-US" b="1" dirty="0" smtClean="0"/>
            <a:t>3.</a:t>
          </a:r>
          <a:r>
            <a:rPr lang="zh-CN" altLang="en-US" b="1" dirty="0" smtClean="0"/>
            <a:t>数据加工</a:t>
          </a:r>
          <a:r>
            <a:rPr lang="en-US" altLang="zh-CN" b="1" dirty="0" smtClean="0"/>
            <a:t>——</a:t>
          </a:r>
          <a:r>
            <a:rPr lang="zh-CN" altLang="en-US" b="1" dirty="0" smtClean="0"/>
            <a:t>集成与试验</a:t>
          </a:r>
          <a:endParaRPr lang="zh-CN" dirty="0"/>
        </a:p>
      </dgm:t>
    </dgm:pt>
    <dgm:pt modelId="{EE540E46-46CC-498B-ACC8-9F845CBB51E0}" type="parTrans" cxnId="{86C6ACC0-554C-486A-807D-F91B2F5B0F8E}">
      <dgm:prSet/>
      <dgm:spPr/>
      <dgm:t>
        <a:bodyPr/>
        <a:lstStyle/>
        <a:p>
          <a:endParaRPr lang="zh-CN" altLang="en-US"/>
        </a:p>
      </dgm:t>
    </dgm:pt>
    <dgm:pt modelId="{C17C3F00-6063-4260-8B68-F2C3F0764424}" type="sibTrans" cxnId="{86C6ACC0-554C-486A-807D-F91B2F5B0F8E}">
      <dgm:prSet/>
      <dgm:spPr/>
      <dgm:t>
        <a:bodyPr/>
        <a:lstStyle/>
        <a:p>
          <a:endParaRPr lang="zh-CN" altLang="en-US"/>
        </a:p>
      </dgm:t>
    </dgm:pt>
    <dgm:pt modelId="{A158C413-2E2B-4A06-89E5-0F1F9A76D3D1}">
      <dgm:prSet/>
      <dgm:spPr/>
      <dgm:t>
        <a:bodyPr/>
        <a:lstStyle/>
        <a:p>
          <a:pPr rtl="0"/>
          <a:r>
            <a:rPr lang="en-US" b="1" smtClean="0"/>
            <a:t>4.</a:t>
          </a:r>
          <a:r>
            <a:rPr lang="zh-CN" b="1" smtClean="0"/>
            <a:t>数据的资产化管理</a:t>
          </a:r>
          <a:r>
            <a:rPr lang="en-US" b="1" smtClean="0"/>
            <a:t>——</a:t>
          </a:r>
          <a:r>
            <a:rPr lang="zh-CN" b="1" smtClean="0"/>
            <a:t>数据保密</a:t>
          </a:r>
          <a:endParaRPr lang="zh-CN"/>
        </a:p>
      </dgm:t>
    </dgm:pt>
    <dgm:pt modelId="{028453B7-CDB9-40BE-9F5D-8FDEDE427831}" type="parTrans" cxnId="{9447E0E6-28E5-440A-AAB1-7345A945897C}">
      <dgm:prSet/>
      <dgm:spPr/>
      <dgm:t>
        <a:bodyPr/>
        <a:lstStyle/>
        <a:p>
          <a:endParaRPr lang="zh-CN" altLang="en-US"/>
        </a:p>
      </dgm:t>
    </dgm:pt>
    <dgm:pt modelId="{F12C93B0-9A78-4066-A318-8171F319A609}" type="sibTrans" cxnId="{9447E0E6-28E5-440A-AAB1-7345A945897C}">
      <dgm:prSet/>
      <dgm:spPr/>
      <dgm:t>
        <a:bodyPr/>
        <a:lstStyle/>
        <a:p>
          <a:endParaRPr lang="zh-CN" altLang="en-US"/>
        </a:p>
      </dgm:t>
    </dgm:pt>
    <dgm:pt modelId="{E1545248-575B-4BFC-955D-185D8CBD002C}">
      <dgm:prSet/>
      <dgm:spPr/>
      <dgm:t>
        <a:bodyPr/>
        <a:lstStyle/>
        <a:p>
          <a:pPr rtl="0"/>
          <a:r>
            <a:rPr lang="en-US" b="1" smtClean="0"/>
            <a:t>5.</a:t>
          </a:r>
          <a:r>
            <a:rPr lang="zh-CN" b="1" smtClean="0"/>
            <a:t>大规模协同</a:t>
          </a:r>
          <a:r>
            <a:rPr lang="en-US" b="1" smtClean="0"/>
            <a:t>——</a:t>
          </a:r>
          <a:r>
            <a:rPr lang="zh-CN" b="1" smtClean="0"/>
            <a:t>筹集资金</a:t>
          </a:r>
          <a:endParaRPr lang="zh-CN"/>
        </a:p>
      </dgm:t>
    </dgm:pt>
    <dgm:pt modelId="{B58262D3-BA47-49AF-9286-EB2E8B048C41}" type="parTrans" cxnId="{C764A26B-5A94-4021-93CB-444950E0B664}">
      <dgm:prSet/>
      <dgm:spPr/>
      <dgm:t>
        <a:bodyPr/>
        <a:lstStyle/>
        <a:p>
          <a:endParaRPr lang="zh-CN" altLang="en-US"/>
        </a:p>
      </dgm:t>
    </dgm:pt>
    <dgm:pt modelId="{C78799D3-C04D-4800-952E-13095EB2C60C}" type="sibTrans" cxnId="{C764A26B-5A94-4021-93CB-444950E0B664}">
      <dgm:prSet/>
      <dgm:spPr/>
      <dgm:t>
        <a:bodyPr/>
        <a:lstStyle/>
        <a:p>
          <a:endParaRPr lang="zh-CN" altLang="en-US"/>
        </a:p>
      </dgm:t>
    </dgm:pt>
    <dgm:pt modelId="{9B97084A-0397-4264-BAC9-0A4ACDBA364D}">
      <dgm:prSet/>
      <dgm:spPr/>
      <dgm:t>
        <a:bodyPr/>
        <a:lstStyle/>
        <a:p>
          <a:pPr rtl="0"/>
          <a:r>
            <a:rPr lang="en-US" b="1" dirty="0" smtClean="0"/>
            <a:t>6.</a:t>
          </a:r>
          <a:r>
            <a:rPr lang="zh-CN" b="1" dirty="0" smtClean="0"/>
            <a:t>数据驱动型决策</a:t>
          </a:r>
          <a:r>
            <a:rPr lang="en-US" b="1" dirty="0" smtClean="0"/>
            <a:t>——</a:t>
          </a:r>
          <a:r>
            <a:rPr lang="zh-CN" altLang="en-US" b="1" dirty="0" smtClean="0"/>
            <a:t>模拟与仿真</a:t>
          </a:r>
          <a:endParaRPr lang="zh-CN" dirty="0"/>
        </a:p>
      </dgm:t>
    </dgm:pt>
    <dgm:pt modelId="{6E685B17-48B6-40DF-9747-660013D1B82B}" type="parTrans" cxnId="{01D48CDC-CBD7-46FE-B8DE-A4926920081B}">
      <dgm:prSet/>
      <dgm:spPr/>
      <dgm:t>
        <a:bodyPr/>
        <a:lstStyle/>
        <a:p>
          <a:endParaRPr lang="zh-CN" altLang="en-US"/>
        </a:p>
      </dgm:t>
    </dgm:pt>
    <dgm:pt modelId="{071240AF-8830-45D1-B485-D8C01A54B19E}" type="sibTrans" cxnId="{01D48CDC-CBD7-46FE-B8DE-A4926920081B}">
      <dgm:prSet/>
      <dgm:spPr/>
      <dgm:t>
        <a:bodyPr/>
        <a:lstStyle/>
        <a:p>
          <a:endParaRPr lang="zh-CN" altLang="en-US"/>
        </a:p>
      </dgm:t>
    </dgm:pt>
    <dgm:pt modelId="{F1B38871-3F4B-44E9-B283-B7B6193D11DC}">
      <dgm:prSet/>
      <dgm:spPr/>
      <dgm:t>
        <a:bodyPr/>
        <a:lstStyle/>
        <a:p>
          <a:pPr rtl="0"/>
          <a:r>
            <a:rPr lang="en-US" b="1" smtClean="0"/>
            <a:t>7. DIKUW</a:t>
          </a:r>
          <a:r>
            <a:rPr lang="zh-CN" b="1" smtClean="0"/>
            <a:t>模型</a:t>
          </a:r>
          <a:r>
            <a:rPr lang="en-US" b="1" smtClean="0"/>
            <a:t>——</a:t>
          </a:r>
          <a:r>
            <a:rPr lang="zh-CN" b="1" smtClean="0"/>
            <a:t>从数据到智慧</a:t>
          </a:r>
          <a:endParaRPr lang="zh-CN"/>
        </a:p>
      </dgm:t>
    </dgm:pt>
    <dgm:pt modelId="{0B4FCF41-0B69-465F-8491-7C0C1A6A1669}" type="parTrans" cxnId="{4ACD6282-82D5-49B5-B2C3-DB99404AA991}">
      <dgm:prSet/>
      <dgm:spPr/>
      <dgm:t>
        <a:bodyPr/>
        <a:lstStyle/>
        <a:p>
          <a:endParaRPr lang="zh-CN" altLang="en-US"/>
        </a:p>
      </dgm:t>
    </dgm:pt>
    <dgm:pt modelId="{FA04DC30-27F2-4D25-B174-220EE18FB9C5}" type="sibTrans" cxnId="{4ACD6282-82D5-49B5-B2C3-DB99404AA991}">
      <dgm:prSet/>
      <dgm:spPr/>
      <dgm:t>
        <a:bodyPr/>
        <a:lstStyle/>
        <a:p>
          <a:endParaRPr lang="zh-CN" altLang="en-US"/>
        </a:p>
      </dgm:t>
    </dgm:pt>
    <dgm:pt modelId="{0E78CA81-086D-4DE1-B1FB-BB1277C1B4B0}" type="pres">
      <dgm:prSet presAssocID="{46D7AE49-1B36-46C2-9C69-39125B71DA2D}" presName="linear" presStyleCnt="0">
        <dgm:presLayoutVars>
          <dgm:animLvl val="lvl"/>
          <dgm:resizeHandles val="exact"/>
        </dgm:presLayoutVars>
      </dgm:prSet>
      <dgm:spPr/>
      <dgm:t>
        <a:bodyPr/>
        <a:lstStyle/>
        <a:p>
          <a:endParaRPr lang="zh-CN" altLang="en-US"/>
        </a:p>
      </dgm:t>
    </dgm:pt>
    <dgm:pt modelId="{847311FF-4CA8-4F45-9FAF-6BCD3B5048C5}" type="pres">
      <dgm:prSet presAssocID="{40C93A2D-E90E-47EB-98E6-18DED1836D6E}" presName="parentText" presStyleLbl="node1" presStyleIdx="0" presStyleCnt="7">
        <dgm:presLayoutVars>
          <dgm:chMax val="0"/>
          <dgm:bulletEnabled val="1"/>
        </dgm:presLayoutVars>
      </dgm:prSet>
      <dgm:spPr/>
      <dgm:t>
        <a:bodyPr/>
        <a:lstStyle/>
        <a:p>
          <a:endParaRPr lang="zh-CN" altLang="en-US"/>
        </a:p>
      </dgm:t>
    </dgm:pt>
    <dgm:pt modelId="{2E58E684-F5C7-4061-9F4F-D6F0A1F8BC18}" type="pres">
      <dgm:prSet presAssocID="{660B02C5-16AA-4A71-9C19-2E38A6180CD2}" presName="spacer" presStyleCnt="0"/>
      <dgm:spPr/>
      <dgm:t>
        <a:bodyPr/>
        <a:lstStyle/>
        <a:p>
          <a:endParaRPr lang="zh-CN" altLang="en-US"/>
        </a:p>
      </dgm:t>
    </dgm:pt>
    <dgm:pt modelId="{147FD06D-9592-4F03-A9C3-CB46623F22BB}" type="pres">
      <dgm:prSet presAssocID="{8F8E0D01-3EBD-40C9-A2B4-466DCB2FD7A6}" presName="parentText" presStyleLbl="node1" presStyleIdx="1" presStyleCnt="7">
        <dgm:presLayoutVars>
          <dgm:chMax val="0"/>
          <dgm:bulletEnabled val="1"/>
        </dgm:presLayoutVars>
      </dgm:prSet>
      <dgm:spPr/>
      <dgm:t>
        <a:bodyPr/>
        <a:lstStyle/>
        <a:p>
          <a:endParaRPr lang="zh-CN" altLang="en-US"/>
        </a:p>
      </dgm:t>
    </dgm:pt>
    <dgm:pt modelId="{DC841CEA-A3C2-4C21-B2CC-25A6C4B43787}" type="pres">
      <dgm:prSet presAssocID="{CA3C9E22-C696-41FE-8593-4AAE186ECB1C}" presName="spacer" presStyleCnt="0"/>
      <dgm:spPr/>
      <dgm:t>
        <a:bodyPr/>
        <a:lstStyle/>
        <a:p>
          <a:endParaRPr lang="zh-CN" altLang="en-US"/>
        </a:p>
      </dgm:t>
    </dgm:pt>
    <dgm:pt modelId="{713690A1-1F62-44E1-8728-B96D1C1910D1}" type="pres">
      <dgm:prSet presAssocID="{47D33680-D71A-4810-A217-B9CCF83A0B15}" presName="parentText" presStyleLbl="node1" presStyleIdx="2" presStyleCnt="7">
        <dgm:presLayoutVars>
          <dgm:chMax val="0"/>
          <dgm:bulletEnabled val="1"/>
        </dgm:presLayoutVars>
      </dgm:prSet>
      <dgm:spPr/>
      <dgm:t>
        <a:bodyPr/>
        <a:lstStyle/>
        <a:p>
          <a:endParaRPr lang="zh-CN" altLang="en-US"/>
        </a:p>
      </dgm:t>
    </dgm:pt>
    <dgm:pt modelId="{D7AAB0A0-FE6C-4A28-AFAC-FBF09774D84C}" type="pres">
      <dgm:prSet presAssocID="{C17C3F00-6063-4260-8B68-F2C3F0764424}" presName="spacer" presStyleCnt="0"/>
      <dgm:spPr/>
      <dgm:t>
        <a:bodyPr/>
        <a:lstStyle/>
        <a:p>
          <a:endParaRPr lang="zh-CN" altLang="en-US"/>
        </a:p>
      </dgm:t>
    </dgm:pt>
    <dgm:pt modelId="{5731B1E5-EE28-482E-8404-EAF39FD733BE}" type="pres">
      <dgm:prSet presAssocID="{A158C413-2E2B-4A06-89E5-0F1F9A76D3D1}" presName="parentText" presStyleLbl="node1" presStyleIdx="3" presStyleCnt="7">
        <dgm:presLayoutVars>
          <dgm:chMax val="0"/>
          <dgm:bulletEnabled val="1"/>
        </dgm:presLayoutVars>
      </dgm:prSet>
      <dgm:spPr/>
      <dgm:t>
        <a:bodyPr/>
        <a:lstStyle/>
        <a:p>
          <a:endParaRPr lang="zh-CN" altLang="en-US"/>
        </a:p>
      </dgm:t>
    </dgm:pt>
    <dgm:pt modelId="{F4316C49-65CD-48CE-9342-BDE717AD7090}" type="pres">
      <dgm:prSet presAssocID="{F12C93B0-9A78-4066-A318-8171F319A609}" presName="spacer" presStyleCnt="0"/>
      <dgm:spPr/>
      <dgm:t>
        <a:bodyPr/>
        <a:lstStyle/>
        <a:p>
          <a:endParaRPr lang="zh-CN" altLang="en-US"/>
        </a:p>
      </dgm:t>
    </dgm:pt>
    <dgm:pt modelId="{DE912E82-B865-4A27-87BC-6D321841D910}" type="pres">
      <dgm:prSet presAssocID="{E1545248-575B-4BFC-955D-185D8CBD002C}" presName="parentText" presStyleLbl="node1" presStyleIdx="4" presStyleCnt="7">
        <dgm:presLayoutVars>
          <dgm:chMax val="0"/>
          <dgm:bulletEnabled val="1"/>
        </dgm:presLayoutVars>
      </dgm:prSet>
      <dgm:spPr/>
      <dgm:t>
        <a:bodyPr/>
        <a:lstStyle/>
        <a:p>
          <a:endParaRPr lang="zh-CN" altLang="en-US"/>
        </a:p>
      </dgm:t>
    </dgm:pt>
    <dgm:pt modelId="{7AF5C189-592D-4A72-B62C-3BBA20A58713}" type="pres">
      <dgm:prSet presAssocID="{C78799D3-C04D-4800-952E-13095EB2C60C}" presName="spacer" presStyleCnt="0"/>
      <dgm:spPr/>
      <dgm:t>
        <a:bodyPr/>
        <a:lstStyle/>
        <a:p>
          <a:endParaRPr lang="zh-CN" altLang="en-US"/>
        </a:p>
      </dgm:t>
    </dgm:pt>
    <dgm:pt modelId="{8F191964-6519-4DAA-A99E-224D85A42B56}" type="pres">
      <dgm:prSet presAssocID="{9B97084A-0397-4264-BAC9-0A4ACDBA364D}" presName="parentText" presStyleLbl="node1" presStyleIdx="5" presStyleCnt="7">
        <dgm:presLayoutVars>
          <dgm:chMax val="0"/>
          <dgm:bulletEnabled val="1"/>
        </dgm:presLayoutVars>
      </dgm:prSet>
      <dgm:spPr/>
      <dgm:t>
        <a:bodyPr/>
        <a:lstStyle/>
        <a:p>
          <a:endParaRPr lang="zh-CN" altLang="en-US"/>
        </a:p>
      </dgm:t>
    </dgm:pt>
    <dgm:pt modelId="{04E3000C-E8AA-4E0E-9935-201BE897C18A}" type="pres">
      <dgm:prSet presAssocID="{071240AF-8830-45D1-B485-D8C01A54B19E}" presName="spacer" presStyleCnt="0"/>
      <dgm:spPr/>
      <dgm:t>
        <a:bodyPr/>
        <a:lstStyle/>
        <a:p>
          <a:endParaRPr lang="zh-CN" altLang="en-US"/>
        </a:p>
      </dgm:t>
    </dgm:pt>
    <dgm:pt modelId="{B3ECE906-71C0-4872-873B-BB437DA602E4}" type="pres">
      <dgm:prSet presAssocID="{F1B38871-3F4B-44E9-B283-B7B6193D11DC}" presName="parentText" presStyleLbl="node1" presStyleIdx="6" presStyleCnt="7">
        <dgm:presLayoutVars>
          <dgm:chMax val="0"/>
          <dgm:bulletEnabled val="1"/>
        </dgm:presLayoutVars>
      </dgm:prSet>
      <dgm:spPr/>
      <dgm:t>
        <a:bodyPr/>
        <a:lstStyle/>
        <a:p>
          <a:endParaRPr lang="zh-CN" altLang="en-US"/>
        </a:p>
      </dgm:t>
    </dgm:pt>
  </dgm:ptLst>
  <dgm:cxnLst>
    <dgm:cxn modelId="{9447E0E6-28E5-440A-AAB1-7345A945897C}" srcId="{46D7AE49-1B36-46C2-9C69-39125B71DA2D}" destId="{A158C413-2E2B-4A06-89E5-0F1F9A76D3D1}" srcOrd="3" destOrd="0" parTransId="{028453B7-CDB9-40BE-9F5D-8FDEDE427831}" sibTransId="{F12C93B0-9A78-4066-A318-8171F319A609}"/>
    <dgm:cxn modelId="{3204A549-00DF-44D9-A20D-A3A5F8C5BA60}" type="presOf" srcId="{9B97084A-0397-4264-BAC9-0A4ACDBA364D}" destId="{8F191964-6519-4DAA-A99E-224D85A42B56}" srcOrd="0" destOrd="0" presId="urn:microsoft.com/office/officeart/2005/8/layout/vList2"/>
    <dgm:cxn modelId="{DB166E28-508A-4DE7-A8C8-D4AD307C84CB}" type="presOf" srcId="{8F8E0D01-3EBD-40C9-A2B4-466DCB2FD7A6}" destId="{147FD06D-9592-4F03-A9C3-CB46623F22BB}" srcOrd="0" destOrd="0" presId="urn:microsoft.com/office/officeart/2005/8/layout/vList2"/>
    <dgm:cxn modelId="{01D48CDC-CBD7-46FE-B8DE-A4926920081B}" srcId="{46D7AE49-1B36-46C2-9C69-39125B71DA2D}" destId="{9B97084A-0397-4264-BAC9-0A4ACDBA364D}" srcOrd="5" destOrd="0" parTransId="{6E685B17-48B6-40DF-9747-660013D1B82B}" sibTransId="{071240AF-8830-45D1-B485-D8C01A54B19E}"/>
    <dgm:cxn modelId="{C764A26B-5A94-4021-93CB-444950E0B664}" srcId="{46D7AE49-1B36-46C2-9C69-39125B71DA2D}" destId="{E1545248-575B-4BFC-955D-185D8CBD002C}" srcOrd="4" destOrd="0" parTransId="{B58262D3-BA47-49AF-9286-EB2E8B048C41}" sibTransId="{C78799D3-C04D-4800-952E-13095EB2C60C}"/>
    <dgm:cxn modelId="{A1B43F3E-96B7-40AB-90A5-F4CE0308B025}" srcId="{46D7AE49-1B36-46C2-9C69-39125B71DA2D}" destId="{40C93A2D-E90E-47EB-98E6-18DED1836D6E}" srcOrd="0" destOrd="0" parTransId="{B2358FA1-509B-44EA-9160-F2F10DBA1F6F}" sibTransId="{660B02C5-16AA-4A71-9C19-2E38A6180CD2}"/>
    <dgm:cxn modelId="{4F69624E-DA57-46CA-AB4D-F4BC06A72852}" type="presOf" srcId="{40C93A2D-E90E-47EB-98E6-18DED1836D6E}" destId="{847311FF-4CA8-4F45-9FAF-6BCD3B5048C5}" srcOrd="0" destOrd="0" presId="urn:microsoft.com/office/officeart/2005/8/layout/vList2"/>
    <dgm:cxn modelId="{41D78174-1561-4E2B-9358-422FB7280044}" type="presOf" srcId="{F1B38871-3F4B-44E9-B283-B7B6193D11DC}" destId="{B3ECE906-71C0-4872-873B-BB437DA602E4}" srcOrd="0" destOrd="0" presId="urn:microsoft.com/office/officeart/2005/8/layout/vList2"/>
    <dgm:cxn modelId="{676F03C6-7678-4B11-A38C-7ECDF9BC9D0E}" srcId="{46D7AE49-1B36-46C2-9C69-39125B71DA2D}" destId="{8F8E0D01-3EBD-40C9-A2B4-466DCB2FD7A6}" srcOrd="1" destOrd="0" parTransId="{FFB05FCA-6D8F-4CB1-A9AB-EC62576C80F8}" sibTransId="{CA3C9E22-C696-41FE-8593-4AAE186ECB1C}"/>
    <dgm:cxn modelId="{9607FECC-F643-4E45-B709-68403BE146DB}" type="presOf" srcId="{47D33680-D71A-4810-A217-B9CCF83A0B15}" destId="{713690A1-1F62-44E1-8728-B96D1C1910D1}" srcOrd="0" destOrd="0" presId="urn:microsoft.com/office/officeart/2005/8/layout/vList2"/>
    <dgm:cxn modelId="{FDA81DC2-3ED9-4314-9033-3DBE5A79CC9A}" type="presOf" srcId="{46D7AE49-1B36-46C2-9C69-39125B71DA2D}" destId="{0E78CA81-086D-4DE1-B1FB-BB1277C1B4B0}" srcOrd="0" destOrd="0" presId="urn:microsoft.com/office/officeart/2005/8/layout/vList2"/>
    <dgm:cxn modelId="{4ACD6282-82D5-49B5-B2C3-DB99404AA991}" srcId="{46D7AE49-1B36-46C2-9C69-39125B71DA2D}" destId="{F1B38871-3F4B-44E9-B283-B7B6193D11DC}" srcOrd="6" destOrd="0" parTransId="{0B4FCF41-0B69-465F-8491-7C0C1A6A1669}" sibTransId="{FA04DC30-27F2-4D25-B174-220EE18FB9C5}"/>
    <dgm:cxn modelId="{CE57CFC9-4143-45D2-8160-6ED7AAA25C09}" type="presOf" srcId="{A158C413-2E2B-4A06-89E5-0F1F9A76D3D1}" destId="{5731B1E5-EE28-482E-8404-EAF39FD733BE}" srcOrd="0" destOrd="0" presId="urn:microsoft.com/office/officeart/2005/8/layout/vList2"/>
    <dgm:cxn modelId="{CFA9546F-6313-4A02-A971-9B0B9A5FCF1B}" type="presOf" srcId="{E1545248-575B-4BFC-955D-185D8CBD002C}" destId="{DE912E82-B865-4A27-87BC-6D321841D910}" srcOrd="0" destOrd="0" presId="urn:microsoft.com/office/officeart/2005/8/layout/vList2"/>
    <dgm:cxn modelId="{86C6ACC0-554C-486A-807D-F91B2F5B0F8E}" srcId="{46D7AE49-1B36-46C2-9C69-39125B71DA2D}" destId="{47D33680-D71A-4810-A217-B9CCF83A0B15}" srcOrd="2" destOrd="0" parTransId="{EE540E46-46CC-498B-ACC8-9F845CBB51E0}" sibTransId="{C17C3F00-6063-4260-8B68-F2C3F0764424}"/>
    <dgm:cxn modelId="{1BB6BE79-F123-4AD3-862F-DE9DFE6CC9E0}" type="presParOf" srcId="{0E78CA81-086D-4DE1-B1FB-BB1277C1B4B0}" destId="{847311FF-4CA8-4F45-9FAF-6BCD3B5048C5}" srcOrd="0" destOrd="0" presId="urn:microsoft.com/office/officeart/2005/8/layout/vList2"/>
    <dgm:cxn modelId="{239BE0EE-AC74-4C3C-B23F-2AD7F84095CF}" type="presParOf" srcId="{0E78CA81-086D-4DE1-B1FB-BB1277C1B4B0}" destId="{2E58E684-F5C7-4061-9F4F-D6F0A1F8BC18}" srcOrd="1" destOrd="0" presId="urn:microsoft.com/office/officeart/2005/8/layout/vList2"/>
    <dgm:cxn modelId="{56571C6D-63E9-49AF-87AC-A1D785382414}" type="presParOf" srcId="{0E78CA81-086D-4DE1-B1FB-BB1277C1B4B0}" destId="{147FD06D-9592-4F03-A9C3-CB46623F22BB}" srcOrd="2" destOrd="0" presId="urn:microsoft.com/office/officeart/2005/8/layout/vList2"/>
    <dgm:cxn modelId="{6F4EE11E-A581-4C88-B992-5238BD01E642}" type="presParOf" srcId="{0E78CA81-086D-4DE1-B1FB-BB1277C1B4B0}" destId="{DC841CEA-A3C2-4C21-B2CC-25A6C4B43787}" srcOrd="3" destOrd="0" presId="urn:microsoft.com/office/officeart/2005/8/layout/vList2"/>
    <dgm:cxn modelId="{7CFB767F-4A17-47FF-9CB1-6F80DB11D1A6}" type="presParOf" srcId="{0E78CA81-086D-4DE1-B1FB-BB1277C1B4B0}" destId="{713690A1-1F62-44E1-8728-B96D1C1910D1}" srcOrd="4" destOrd="0" presId="urn:microsoft.com/office/officeart/2005/8/layout/vList2"/>
    <dgm:cxn modelId="{F6B0BD9A-CEBF-48CE-ABCD-613F614DA3D8}" type="presParOf" srcId="{0E78CA81-086D-4DE1-B1FB-BB1277C1B4B0}" destId="{D7AAB0A0-FE6C-4A28-AFAC-FBF09774D84C}" srcOrd="5" destOrd="0" presId="urn:microsoft.com/office/officeart/2005/8/layout/vList2"/>
    <dgm:cxn modelId="{26BEFAFC-CCF6-4899-BA8A-0B2B65658351}" type="presParOf" srcId="{0E78CA81-086D-4DE1-B1FB-BB1277C1B4B0}" destId="{5731B1E5-EE28-482E-8404-EAF39FD733BE}" srcOrd="6" destOrd="0" presId="urn:microsoft.com/office/officeart/2005/8/layout/vList2"/>
    <dgm:cxn modelId="{658B4AE1-CB61-49F8-9264-DD342CB90D38}" type="presParOf" srcId="{0E78CA81-086D-4DE1-B1FB-BB1277C1B4B0}" destId="{F4316C49-65CD-48CE-9342-BDE717AD7090}" srcOrd="7" destOrd="0" presId="urn:microsoft.com/office/officeart/2005/8/layout/vList2"/>
    <dgm:cxn modelId="{0453D22F-071C-416C-A5CE-5D893FA5A784}" type="presParOf" srcId="{0E78CA81-086D-4DE1-B1FB-BB1277C1B4B0}" destId="{DE912E82-B865-4A27-87BC-6D321841D910}" srcOrd="8" destOrd="0" presId="urn:microsoft.com/office/officeart/2005/8/layout/vList2"/>
    <dgm:cxn modelId="{E439C64A-4308-4D06-AD88-570C35220A3F}" type="presParOf" srcId="{0E78CA81-086D-4DE1-B1FB-BB1277C1B4B0}" destId="{7AF5C189-592D-4A72-B62C-3BBA20A58713}" srcOrd="9" destOrd="0" presId="urn:microsoft.com/office/officeart/2005/8/layout/vList2"/>
    <dgm:cxn modelId="{6F924B4C-FB63-4ED9-B6D5-8E4BBA69034A}" type="presParOf" srcId="{0E78CA81-086D-4DE1-B1FB-BB1277C1B4B0}" destId="{8F191964-6519-4DAA-A99E-224D85A42B56}" srcOrd="10" destOrd="0" presId="urn:microsoft.com/office/officeart/2005/8/layout/vList2"/>
    <dgm:cxn modelId="{FDE15C3E-96FA-4FEC-BF9B-CE5699EB9A27}" type="presParOf" srcId="{0E78CA81-086D-4DE1-B1FB-BB1277C1B4B0}" destId="{04E3000C-E8AA-4E0E-9935-201BE897C18A}" srcOrd="11" destOrd="0" presId="urn:microsoft.com/office/officeart/2005/8/layout/vList2"/>
    <dgm:cxn modelId="{DFE5F4CD-9A69-4C33-A42A-EE5DA1B63CCC}" type="presParOf" srcId="{0E78CA81-086D-4DE1-B1FB-BB1277C1B4B0}" destId="{B3ECE906-71C0-4872-873B-BB437DA602E4}"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4B814D3-3322-4F75-B6FC-C60B4F2BDB83}"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zh-CN" altLang="en-US"/>
        </a:p>
      </dgm:t>
    </dgm:pt>
    <dgm:pt modelId="{C904D33E-304F-411B-A07F-3B6FB14F30B0}">
      <dgm:prSet/>
      <dgm:spPr/>
      <dgm:t>
        <a:bodyPr/>
        <a:lstStyle/>
        <a:p>
          <a:pPr rtl="0"/>
          <a:r>
            <a:rPr lang="zh-CN" b="1" smtClean="0"/>
            <a:t>团队主管</a:t>
          </a:r>
          <a:endParaRPr lang="zh-CN"/>
        </a:p>
      </dgm:t>
    </dgm:pt>
    <dgm:pt modelId="{F0B46BA6-8D46-46CC-A126-77595BF1A202}" type="parTrans" cxnId="{8660AA49-7AD2-405E-ADB9-590FDEC81FEF}">
      <dgm:prSet/>
      <dgm:spPr/>
      <dgm:t>
        <a:bodyPr/>
        <a:lstStyle/>
        <a:p>
          <a:endParaRPr lang="zh-CN" altLang="en-US"/>
        </a:p>
      </dgm:t>
    </dgm:pt>
    <dgm:pt modelId="{E63B7A9B-643B-47C4-9782-8CE47D34A425}" type="sibTrans" cxnId="{8660AA49-7AD2-405E-ADB9-590FDEC81FEF}">
      <dgm:prSet/>
      <dgm:spPr/>
      <dgm:t>
        <a:bodyPr/>
        <a:lstStyle/>
        <a:p>
          <a:endParaRPr lang="zh-CN" altLang="en-US"/>
        </a:p>
      </dgm:t>
    </dgm:pt>
    <dgm:pt modelId="{675BD46D-6FD9-41C9-BD6D-C162E594FFDC}">
      <dgm:prSet/>
      <dgm:spPr/>
      <dgm:t>
        <a:bodyPr/>
        <a:lstStyle/>
        <a:p>
          <a:pPr rtl="0"/>
          <a:r>
            <a:rPr lang="en-US" b="1" dirty="0" smtClean="0"/>
            <a:t>Jim Messina</a:t>
          </a:r>
          <a:endParaRPr lang="zh-CN" dirty="0"/>
        </a:p>
      </dgm:t>
    </dgm:pt>
    <dgm:pt modelId="{D20A9A37-B944-4A16-8BC7-613E99D2694F}" type="parTrans" cxnId="{9BDEC1B1-A2B2-419B-8622-E003628211B9}">
      <dgm:prSet/>
      <dgm:spPr/>
      <dgm:t>
        <a:bodyPr/>
        <a:lstStyle/>
        <a:p>
          <a:endParaRPr lang="zh-CN" altLang="en-US"/>
        </a:p>
      </dgm:t>
    </dgm:pt>
    <dgm:pt modelId="{13773144-214F-4CAD-971F-EB68CB20B666}" type="sibTrans" cxnId="{9BDEC1B1-A2B2-419B-8622-E003628211B9}">
      <dgm:prSet/>
      <dgm:spPr/>
      <dgm:t>
        <a:bodyPr/>
        <a:lstStyle/>
        <a:p>
          <a:endParaRPr lang="zh-CN" altLang="en-US"/>
        </a:p>
      </dgm:t>
    </dgm:pt>
    <dgm:pt modelId="{96B48E09-CDBE-4643-B030-10E050315789}">
      <dgm:prSet/>
      <dgm:spPr/>
      <dgm:t>
        <a:bodyPr/>
        <a:lstStyle/>
        <a:p>
          <a:pPr rtl="0"/>
          <a:r>
            <a:rPr lang="zh-CN" b="1" smtClean="0"/>
            <a:t>数据科学家</a:t>
          </a:r>
          <a:endParaRPr lang="zh-CN"/>
        </a:p>
      </dgm:t>
    </dgm:pt>
    <dgm:pt modelId="{50D65FB2-9C5C-406F-98F4-332FBC28ABF8}" type="parTrans" cxnId="{79FE3212-A0FA-463B-AA99-F747D1697719}">
      <dgm:prSet/>
      <dgm:spPr/>
      <dgm:t>
        <a:bodyPr/>
        <a:lstStyle/>
        <a:p>
          <a:endParaRPr lang="zh-CN" altLang="en-US"/>
        </a:p>
      </dgm:t>
    </dgm:pt>
    <dgm:pt modelId="{1F1EA0AB-A1FE-49E2-9013-6241DF7BBAF5}" type="sibTrans" cxnId="{79FE3212-A0FA-463B-AA99-F747D1697719}">
      <dgm:prSet/>
      <dgm:spPr/>
      <dgm:t>
        <a:bodyPr/>
        <a:lstStyle/>
        <a:p>
          <a:endParaRPr lang="zh-CN" altLang="en-US"/>
        </a:p>
      </dgm:t>
    </dgm:pt>
    <dgm:pt modelId="{F3DFBD5A-A458-4165-A18D-95B6CF9F826E}">
      <dgm:prSet/>
      <dgm:spPr/>
      <dgm:t>
        <a:bodyPr/>
        <a:lstStyle/>
        <a:p>
          <a:pPr rtl="0"/>
          <a:r>
            <a:rPr lang="en-US" b="1" dirty="0" err="1" smtClean="0"/>
            <a:t>Rayid</a:t>
          </a:r>
          <a:r>
            <a:rPr lang="en-US" b="1" dirty="0" smtClean="0"/>
            <a:t> Ghani</a:t>
          </a:r>
          <a:endParaRPr lang="zh-CN" dirty="0"/>
        </a:p>
      </dgm:t>
    </dgm:pt>
    <dgm:pt modelId="{2F5EB448-7821-4B9F-8640-4B47E0B174D7}" type="parTrans" cxnId="{27633CE5-E005-42C4-BBAD-E34C20EC6650}">
      <dgm:prSet/>
      <dgm:spPr/>
      <dgm:t>
        <a:bodyPr/>
        <a:lstStyle/>
        <a:p>
          <a:endParaRPr lang="zh-CN" altLang="en-US"/>
        </a:p>
      </dgm:t>
    </dgm:pt>
    <dgm:pt modelId="{27BEABDE-761A-4EB0-A657-B81BEBFB8AFC}" type="sibTrans" cxnId="{27633CE5-E005-42C4-BBAD-E34C20EC6650}">
      <dgm:prSet/>
      <dgm:spPr/>
      <dgm:t>
        <a:bodyPr/>
        <a:lstStyle/>
        <a:p>
          <a:endParaRPr lang="zh-CN" altLang="en-US"/>
        </a:p>
      </dgm:t>
    </dgm:pt>
    <dgm:pt modelId="{046C5FB1-9785-4453-B55A-EFEE15CDBF4D}">
      <dgm:prSet/>
      <dgm:spPr/>
      <dgm:t>
        <a:bodyPr/>
        <a:lstStyle/>
        <a:p>
          <a:pPr rtl="0"/>
          <a:r>
            <a:rPr lang="zh-CN" b="1" smtClean="0"/>
            <a:t>数据分析团队</a:t>
          </a:r>
          <a:endParaRPr lang="zh-CN"/>
        </a:p>
      </dgm:t>
    </dgm:pt>
    <dgm:pt modelId="{462F4544-333E-4EE2-9AB8-67E2C3FA9FE6}" type="parTrans" cxnId="{9BB139C0-1E02-446A-99A3-2AE1EEB3C4B1}">
      <dgm:prSet/>
      <dgm:spPr/>
      <dgm:t>
        <a:bodyPr/>
        <a:lstStyle/>
        <a:p>
          <a:endParaRPr lang="zh-CN" altLang="en-US"/>
        </a:p>
      </dgm:t>
    </dgm:pt>
    <dgm:pt modelId="{D2064F71-D4FC-44A7-80E5-EA026CC27950}" type="sibTrans" cxnId="{9BB139C0-1E02-446A-99A3-2AE1EEB3C4B1}">
      <dgm:prSet/>
      <dgm:spPr/>
      <dgm:t>
        <a:bodyPr/>
        <a:lstStyle/>
        <a:p>
          <a:endParaRPr lang="zh-CN" altLang="en-US"/>
        </a:p>
      </dgm:t>
    </dgm:pt>
    <dgm:pt modelId="{68FD37AD-F17B-4675-AD53-06F87F56E637}">
      <dgm:prSet/>
      <dgm:spPr/>
      <dgm:t>
        <a:bodyPr/>
        <a:lstStyle/>
        <a:p>
          <a:pPr rtl="0"/>
          <a:r>
            <a:rPr lang="en-US" b="1" smtClean="0"/>
            <a:t>2008</a:t>
          </a:r>
          <a:r>
            <a:rPr lang="zh-CN" b="1" smtClean="0"/>
            <a:t>年的</a:t>
          </a:r>
          <a:r>
            <a:rPr lang="en-US" b="1" smtClean="0"/>
            <a:t>5</a:t>
          </a:r>
          <a:r>
            <a:rPr lang="zh-CN" b="1" smtClean="0"/>
            <a:t>倍</a:t>
          </a:r>
          <a:endParaRPr lang="zh-CN"/>
        </a:p>
      </dgm:t>
    </dgm:pt>
    <dgm:pt modelId="{387DF3AB-D78C-46C4-B5BE-C2F4307FF5A3}" type="parTrans" cxnId="{EE26D216-62E0-4362-B109-493D5B6EDD3F}">
      <dgm:prSet/>
      <dgm:spPr/>
      <dgm:t>
        <a:bodyPr/>
        <a:lstStyle/>
        <a:p>
          <a:endParaRPr lang="zh-CN" altLang="en-US"/>
        </a:p>
      </dgm:t>
    </dgm:pt>
    <dgm:pt modelId="{06BFFFFB-9715-42BB-96EA-AFC23609246B}" type="sibTrans" cxnId="{EE26D216-62E0-4362-B109-493D5B6EDD3F}">
      <dgm:prSet/>
      <dgm:spPr/>
      <dgm:t>
        <a:bodyPr/>
        <a:lstStyle/>
        <a:p>
          <a:endParaRPr lang="zh-CN" altLang="en-US"/>
        </a:p>
      </dgm:t>
    </dgm:pt>
    <dgm:pt modelId="{DABC282F-9009-4170-8034-D3CA97F1AB4B}">
      <dgm:prSet/>
      <dgm:spPr/>
      <dgm:t>
        <a:bodyPr/>
        <a:lstStyle/>
        <a:p>
          <a:pPr rtl="0"/>
          <a:r>
            <a:rPr lang="zh-CN" b="1" smtClean="0"/>
            <a:t>团队发言人</a:t>
          </a:r>
          <a:endParaRPr lang="zh-CN"/>
        </a:p>
      </dgm:t>
    </dgm:pt>
    <dgm:pt modelId="{A68DCD3A-8FE6-4C3F-A884-DC9A028ECD8D}" type="parTrans" cxnId="{4B56D9D5-8E05-4709-B0F3-13AFADDAE45D}">
      <dgm:prSet/>
      <dgm:spPr/>
      <dgm:t>
        <a:bodyPr/>
        <a:lstStyle/>
        <a:p>
          <a:endParaRPr lang="zh-CN" altLang="en-US"/>
        </a:p>
      </dgm:t>
    </dgm:pt>
    <dgm:pt modelId="{D3A23D33-9B64-47B5-9E98-A69E5FD9B59D}" type="sibTrans" cxnId="{4B56D9D5-8E05-4709-B0F3-13AFADDAE45D}">
      <dgm:prSet/>
      <dgm:spPr/>
      <dgm:t>
        <a:bodyPr/>
        <a:lstStyle/>
        <a:p>
          <a:endParaRPr lang="zh-CN" altLang="en-US"/>
        </a:p>
      </dgm:t>
    </dgm:pt>
    <dgm:pt modelId="{E82F71E7-26DC-4064-AB97-557A73F84044}">
      <dgm:prSet/>
      <dgm:spPr/>
      <dgm:t>
        <a:bodyPr/>
        <a:lstStyle/>
        <a:p>
          <a:pPr rtl="0"/>
          <a:r>
            <a:rPr lang="en-US" b="1" dirty="0" smtClean="0"/>
            <a:t>Ben </a:t>
          </a:r>
          <a:r>
            <a:rPr lang="en-US" b="1" dirty="0" err="1" smtClean="0"/>
            <a:t>LaBolt</a:t>
          </a:r>
          <a:endParaRPr lang="zh-CN" dirty="0"/>
        </a:p>
      </dgm:t>
    </dgm:pt>
    <dgm:pt modelId="{66F87D77-0601-4AFF-863F-56C2CC4414FD}" type="parTrans" cxnId="{8314FEAA-8A6D-4948-879F-53294DD34F4B}">
      <dgm:prSet/>
      <dgm:spPr/>
      <dgm:t>
        <a:bodyPr/>
        <a:lstStyle/>
        <a:p>
          <a:endParaRPr lang="zh-CN" altLang="en-US"/>
        </a:p>
      </dgm:t>
    </dgm:pt>
    <dgm:pt modelId="{BB54DC27-9A47-4744-815B-D180AF757366}" type="sibTrans" cxnId="{8314FEAA-8A6D-4948-879F-53294DD34F4B}">
      <dgm:prSet/>
      <dgm:spPr/>
      <dgm:t>
        <a:bodyPr/>
        <a:lstStyle/>
        <a:p>
          <a:endParaRPr lang="zh-CN" altLang="en-US"/>
        </a:p>
      </dgm:t>
    </dgm:pt>
    <dgm:pt modelId="{2063B304-ADE9-4A33-AFA1-182EBFD0456D}" type="pres">
      <dgm:prSet presAssocID="{E4B814D3-3322-4F75-B6FC-C60B4F2BDB83}" presName="linear" presStyleCnt="0">
        <dgm:presLayoutVars>
          <dgm:animLvl val="lvl"/>
          <dgm:resizeHandles val="exact"/>
        </dgm:presLayoutVars>
      </dgm:prSet>
      <dgm:spPr/>
      <dgm:t>
        <a:bodyPr/>
        <a:lstStyle/>
        <a:p>
          <a:endParaRPr lang="zh-CN" altLang="en-US"/>
        </a:p>
      </dgm:t>
    </dgm:pt>
    <dgm:pt modelId="{BA0280BE-DDFB-4336-975F-2C39AE31672F}" type="pres">
      <dgm:prSet presAssocID="{C904D33E-304F-411B-A07F-3B6FB14F30B0}" presName="parentText" presStyleLbl="node1" presStyleIdx="0" presStyleCnt="4">
        <dgm:presLayoutVars>
          <dgm:chMax val="0"/>
          <dgm:bulletEnabled val="1"/>
        </dgm:presLayoutVars>
      </dgm:prSet>
      <dgm:spPr/>
      <dgm:t>
        <a:bodyPr/>
        <a:lstStyle/>
        <a:p>
          <a:endParaRPr lang="zh-CN" altLang="en-US"/>
        </a:p>
      </dgm:t>
    </dgm:pt>
    <dgm:pt modelId="{690F7398-7E35-49A9-B631-8B58A6E60701}" type="pres">
      <dgm:prSet presAssocID="{C904D33E-304F-411B-A07F-3B6FB14F30B0}" presName="childText" presStyleLbl="revTx" presStyleIdx="0" presStyleCnt="4">
        <dgm:presLayoutVars>
          <dgm:bulletEnabled val="1"/>
        </dgm:presLayoutVars>
      </dgm:prSet>
      <dgm:spPr/>
      <dgm:t>
        <a:bodyPr/>
        <a:lstStyle/>
        <a:p>
          <a:endParaRPr lang="zh-CN" altLang="en-US"/>
        </a:p>
      </dgm:t>
    </dgm:pt>
    <dgm:pt modelId="{86367C23-7502-4737-819F-BB9AEBCDFFD2}" type="pres">
      <dgm:prSet presAssocID="{96B48E09-CDBE-4643-B030-10E050315789}" presName="parentText" presStyleLbl="node1" presStyleIdx="1" presStyleCnt="4">
        <dgm:presLayoutVars>
          <dgm:chMax val="0"/>
          <dgm:bulletEnabled val="1"/>
        </dgm:presLayoutVars>
      </dgm:prSet>
      <dgm:spPr/>
      <dgm:t>
        <a:bodyPr/>
        <a:lstStyle/>
        <a:p>
          <a:endParaRPr lang="zh-CN" altLang="en-US"/>
        </a:p>
      </dgm:t>
    </dgm:pt>
    <dgm:pt modelId="{F3C68915-DBF1-44F5-9BE1-3915FF51FD8E}" type="pres">
      <dgm:prSet presAssocID="{96B48E09-CDBE-4643-B030-10E050315789}" presName="childText" presStyleLbl="revTx" presStyleIdx="1" presStyleCnt="4">
        <dgm:presLayoutVars>
          <dgm:bulletEnabled val="1"/>
        </dgm:presLayoutVars>
      </dgm:prSet>
      <dgm:spPr/>
      <dgm:t>
        <a:bodyPr/>
        <a:lstStyle/>
        <a:p>
          <a:endParaRPr lang="zh-CN" altLang="en-US"/>
        </a:p>
      </dgm:t>
    </dgm:pt>
    <dgm:pt modelId="{C646328C-EE10-4C95-97CE-C34B7BEFD414}" type="pres">
      <dgm:prSet presAssocID="{046C5FB1-9785-4453-B55A-EFEE15CDBF4D}" presName="parentText" presStyleLbl="node1" presStyleIdx="2" presStyleCnt="4">
        <dgm:presLayoutVars>
          <dgm:chMax val="0"/>
          <dgm:bulletEnabled val="1"/>
        </dgm:presLayoutVars>
      </dgm:prSet>
      <dgm:spPr/>
      <dgm:t>
        <a:bodyPr/>
        <a:lstStyle/>
        <a:p>
          <a:endParaRPr lang="zh-CN" altLang="en-US"/>
        </a:p>
      </dgm:t>
    </dgm:pt>
    <dgm:pt modelId="{D6D4CC32-9E0F-4160-8F67-58AD46167789}" type="pres">
      <dgm:prSet presAssocID="{046C5FB1-9785-4453-B55A-EFEE15CDBF4D}" presName="childText" presStyleLbl="revTx" presStyleIdx="2" presStyleCnt="4">
        <dgm:presLayoutVars>
          <dgm:bulletEnabled val="1"/>
        </dgm:presLayoutVars>
      </dgm:prSet>
      <dgm:spPr/>
      <dgm:t>
        <a:bodyPr/>
        <a:lstStyle/>
        <a:p>
          <a:endParaRPr lang="zh-CN" altLang="en-US"/>
        </a:p>
      </dgm:t>
    </dgm:pt>
    <dgm:pt modelId="{078072C5-0900-4416-8EA5-C9C8D3AB0B04}" type="pres">
      <dgm:prSet presAssocID="{DABC282F-9009-4170-8034-D3CA97F1AB4B}" presName="parentText" presStyleLbl="node1" presStyleIdx="3" presStyleCnt="4">
        <dgm:presLayoutVars>
          <dgm:chMax val="0"/>
          <dgm:bulletEnabled val="1"/>
        </dgm:presLayoutVars>
      </dgm:prSet>
      <dgm:spPr/>
      <dgm:t>
        <a:bodyPr/>
        <a:lstStyle/>
        <a:p>
          <a:endParaRPr lang="zh-CN" altLang="en-US"/>
        </a:p>
      </dgm:t>
    </dgm:pt>
    <dgm:pt modelId="{499A6335-C110-4182-83C5-0A01AEA39173}" type="pres">
      <dgm:prSet presAssocID="{DABC282F-9009-4170-8034-D3CA97F1AB4B}" presName="childText" presStyleLbl="revTx" presStyleIdx="3" presStyleCnt="4">
        <dgm:presLayoutVars>
          <dgm:bulletEnabled val="1"/>
        </dgm:presLayoutVars>
      </dgm:prSet>
      <dgm:spPr/>
      <dgm:t>
        <a:bodyPr/>
        <a:lstStyle/>
        <a:p>
          <a:endParaRPr lang="zh-CN" altLang="en-US"/>
        </a:p>
      </dgm:t>
    </dgm:pt>
  </dgm:ptLst>
  <dgm:cxnLst>
    <dgm:cxn modelId="{EE26D216-62E0-4362-B109-493D5B6EDD3F}" srcId="{046C5FB1-9785-4453-B55A-EFEE15CDBF4D}" destId="{68FD37AD-F17B-4675-AD53-06F87F56E637}" srcOrd="0" destOrd="0" parTransId="{387DF3AB-D78C-46C4-B5BE-C2F4307FF5A3}" sibTransId="{06BFFFFB-9715-42BB-96EA-AFC23609246B}"/>
    <dgm:cxn modelId="{509ECDA0-9696-4CED-8001-2431D4EA667C}" type="presOf" srcId="{68FD37AD-F17B-4675-AD53-06F87F56E637}" destId="{D6D4CC32-9E0F-4160-8F67-58AD46167789}" srcOrd="0" destOrd="0" presId="urn:microsoft.com/office/officeart/2005/8/layout/vList2"/>
    <dgm:cxn modelId="{C86D8F25-4D8E-4B23-9BC1-C9DE645D1C28}" type="presOf" srcId="{96B48E09-CDBE-4643-B030-10E050315789}" destId="{86367C23-7502-4737-819F-BB9AEBCDFFD2}" srcOrd="0" destOrd="0" presId="urn:microsoft.com/office/officeart/2005/8/layout/vList2"/>
    <dgm:cxn modelId="{3FD43D55-2E97-4C82-A29E-EE8FB2099FD8}" type="presOf" srcId="{675BD46D-6FD9-41C9-BD6D-C162E594FFDC}" destId="{690F7398-7E35-49A9-B631-8B58A6E60701}" srcOrd="0" destOrd="0" presId="urn:microsoft.com/office/officeart/2005/8/layout/vList2"/>
    <dgm:cxn modelId="{B19D3B0A-190C-4053-A3C9-F4F55057BFF3}" type="presOf" srcId="{E82F71E7-26DC-4064-AB97-557A73F84044}" destId="{499A6335-C110-4182-83C5-0A01AEA39173}" srcOrd="0" destOrd="0" presId="urn:microsoft.com/office/officeart/2005/8/layout/vList2"/>
    <dgm:cxn modelId="{79FE3212-A0FA-463B-AA99-F747D1697719}" srcId="{E4B814D3-3322-4F75-B6FC-C60B4F2BDB83}" destId="{96B48E09-CDBE-4643-B030-10E050315789}" srcOrd="1" destOrd="0" parTransId="{50D65FB2-9C5C-406F-98F4-332FBC28ABF8}" sibTransId="{1F1EA0AB-A1FE-49E2-9013-6241DF7BBAF5}"/>
    <dgm:cxn modelId="{9BB139C0-1E02-446A-99A3-2AE1EEB3C4B1}" srcId="{E4B814D3-3322-4F75-B6FC-C60B4F2BDB83}" destId="{046C5FB1-9785-4453-B55A-EFEE15CDBF4D}" srcOrd="2" destOrd="0" parTransId="{462F4544-333E-4EE2-9AB8-67E2C3FA9FE6}" sibTransId="{D2064F71-D4FC-44A7-80E5-EA026CC27950}"/>
    <dgm:cxn modelId="{A92C9E07-9008-483B-B647-FE57AAAD4695}" type="presOf" srcId="{F3DFBD5A-A458-4165-A18D-95B6CF9F826E}" destId="{F3C68915-DBF1-44F5-9BE1-3915FF51FD8E}" srcOrd="0" destOrd="0" presId="urn:microsoft.com/office/officeart/2005/8/layout/vList2"/>
    <dgm:cxn modelId="{27633CE5-E005-42C4-BBAD-E34C20EC6650}" srcId="{96B48E09-CDBE-4643-B030-10E050315789}" destId="{F3DFBD5A-A458-4165-A18D-95B6CF9F826E}" srcOrd="0" destOrd="0" parTransId="{2F5EB448-7821-4B9F-8640-4B47E0B174D7}" sibTransId="{27BEABDE-761A-4EB0-A657-B81BEBFB8AFC}"/>
    <dgm:cxn modelId="{8314FEAA-8A6D-4948-879F-53294DD34F4B}" srcId="{DABC282F-9009-4170-8034-D3CA97F1AB4B}" destId="{E82F71E7-26DC-4064-AB97-557A73F84044}" srcOrd="0" destOrd="0" parTransId="{66F87D77-0601-4AFF-863F-56C2CC4414FD}" sibTransId="{BB54DC27-9A47-4744-815B-D180AF757366}"/>
    <dgm:cxn modelId="{ED9760B4-7C6A-410D-BE9E-4E82994B9299}" type="presOf" srcId="{E4B814D3-3322-4F75-B6FC-C60B4F2BDB83}" destId="{2063B304-ADE9-4A33-AFA1-182EBFD0456D}" srcOrd="0" destOrd="0" presId="urn:microsoft.com/office/officeart/2005/8/layout/vList2"/>
    <dgm:cxn modelId="{8660AA49-7AD2-405E-ADB9-590FDEC81FEF}" srcId="{E4B814D3-3322-4F75-B6FC-C60B4F2BDB83}" destId="{C904D33E-304F-411B-A07F-3B6FB14F30B0}" srcOrd="0" destOrd="0" parTransId="{F0B46BA6-8D46-46CC-A126-77595BF1A202}" sibTransId="{E63B7A9B-643B-47C4-9782-8CE47D34A425}"/>
    <dgm:cxn modelId="{67F77C76-8E42-4571-A08C-13293DFCA573}" type="presOf" srcId="{046C5FB1-9785-4453-B55A-EFEE15CDBF4D}" destId="{C646328C-EE10-4C95-97CE-C34B7BEFD414}" srcOrd="0" destOrd="0" presId="urn:microsoft.com/office/officeart/2005/8/layout/vList2"/>
    <dgm:cxn modelId="{D16B5E31-49D0-45E0-9273-80D96B26C8E0}" type="presOf" srcId="{C904D33E-304F-411B-A07F-3B6FB14F30B0}" destId="{BA0280BE-DDFB-4336-975F-2C39AE31672F}" srcOrd="0" destOrd="0" presId="urn:microsoft.com/office/officeart/2005/8/layout/vList2"/>
    <dgm:cxn modelId="{4187FF38-4513-45FC-A402-ACA24B73C548}" type="presOf" srcId="{DABC282F-9009-4170-8034-D3CA97F1AB4B}" destId="{078072C5-0900-4416-8EA5-C9C8D3AB0B04}" srcOrd="0" destOrd="0" presId="urn:microsoft.com/office/officeart/2005/8/layout/vList2"/>
    <dgm:cxn modelId="{4B56D9D5-8E05-4709-B0F3-13AFADDAE45D}" srcId="{E4B814D3-3322-4F75-B6FC-C60B4F2BDB83}" destId="{DABC282F-9009-4170-8034-D3CA97F1AB4B}" srcOrd="3" destOrd="0" parTransId="{A68DCD3A-8FE6-4C3F-A884-DC9A028ECD8D}" sibTransId="{D3A23D33-9B64-47B5-9E98-A69E5FD9B59D}"/>
    <dgm:cxn modelId="{9BDEC1B1-A2B2-419B-8622-E003628211B9}" srcId="{C904D33E-304F-411B-A07F-3B6FB14F30B0}" destId="{675BD46D-6FD9-41C9-BD6D-C162E594FFDC}" srcOrd="0" destOrd="0" parTransId="{D20A9A37-B944-4A16-8BC7-613E99D2694F}" sibTransId="{13773144-214F-4CAD-971F-EB68CB20B666}"/>
    <dgm:cxn modelId="{E12A1EC5-3406-48E9-B391-447420328DB9}" type="presParOf" srcId="{2063B304-ADE9-4A33-AFA1-182EBFD0456D}" destId="{BA0280BE-DDFB-4336-975F-2C39AE31672F}" srcOrd="0" destOrd="0" presId="urn:microsoft.com/office/officeart/2005/8/layout/vList2"/>
    <dgm:cxn modelId="{BA1CB29A-7D22-4958-81BC-897CB2613911}" type="presParOf" srcId="{2063B304-ADE9-4A33-AFA1-182EBFD0456D}" destId="{690F7398-7E35-49A9-B631-8B58A6E60701}" srcOrd="1" destOrd="0" presId="urn:microsoft.com/office/officeart/2005/8/layout/vList2"/>
    <dgm:cxn modelId="{087A0716-FE25-4C19-905E-E877A0FB1DAC}" type="presParOf" srcId="{2063B304-ADE9-4A33-AFA1-182EBFD0456D}" destId="{86367C23-7502-4737-819F-BB9AEBCDFFD2}" srcOrd="2" destOrd="0" presId="urn:microsoft.com/office/officeart/2005/8/layout/vList2"/>
    <dgm:cxn modelId="{5280A24D-27F5-4E3F-B6F7-61529099E5FE}" type="presParOf" srcId="{2063B304-ADE9-4A33-AFA1-182EBFD0456D}" destId="{F3C68915-DBF1-44F5-9BE1-3915FF51FD8E}" srcOrd="3" destOrd="0" presId="urn:microsoft.com/office/officeart/2005/8/layout/vList2"/>
    <dgm:cxn modelId="{F1389F01-9F6D-4FB5-9256-E313E04B92B7}" type="presParOf" srcId="{2063B304-ADE9-4A33-AFA1-182EBFD0456D}" destId="{C646328C-EE10-4C95-97CE-C34B7BEFD414}" srcOrd="4" destOrd="0" presId="urn:microsoft.com/office/officeart/2005/8/layout/vList2"/>
    <dgm:cxn modelId="{BD183226-0A1E-4B40-B5BA-0B685A06A72E}" type="presParOf" srcId="{2063B304-ADE9-4A33-AFA1-182EBFD0456D}" destId="{D6D4CC32-9E0F-4160-8F67-58AD46167789}" srcOrd="5" destOrd="0" presId="urn:microsoft.com/office/officeart/2005/8/layout/vList2"/>
    <dgm:cxn modelId="{CA1C9BBA-D860-40CA-B024-85ADAAEF047B}" type="presParOf" srcId="{2063B304-ADE9-4A33-AFA1-182EBFD0456D}" destId="{078072C5-0900-4416-8EA5-C9C8D3AB0B04}" srcOrd="6" destOrd="0" presId="urn:microsoft.com/office/officeart/2005/8/layout/vList2"/>
    <dgm:cxn modelId="{5F3D7E3A-53E7-4ED3-B9E3-5784A51ADB8C}" type="presParOf" srcId="{2063B304-ADE9-4A33-AFA1-182EBFD0456D}" destId="{499A6335-C110-4182-83C5-0A01AEA39173}" srcOrd="7"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91408BF-058B-4114-997F-D301CCA11DB0}" type="doc">
      <dgm:prSet loTypeId="urn:microsoft.com/office/officeart/2005/8/layout/hList6" loCatId="list" qsTypeId="urn:microsoft.com/office/officeart/2005/8/quickstyle/simple4" qsCatId="simple" csTypeId="urn:microsoft.com/office/officeart/2005/8/colors/colorful5" csCatId="colorful" phldr="1"/>
      <dgm:spPr/>
      <dgm:t>
        <a:bodyPr/>
        <a:lstStyle/>
        <a:p>
          <a:endParaRPr lang="zh-CN" altLang="en-US"/>
        </a:p>
      </dgm:t>
    </dgm:pt>
    <dgm:pt modelId="{11B774B8-6B96-4565-9B68-ED48B72C4FD6}">
      <dgm:prSet/>
      <dgm:spPr/>
      <dgm:t>
        <a:bodyPr/>
        <a:lstStyle/>
        <a:p>
          <a:pPr rtl="0"/>
          <a:r>
            <a:rPr lang="zh-CN" b="1" dirty="0" smtClean="0"/>
            <a:t>洞见</a:t>
          </a:r>
          <a:r>
            <a:rPr lang="en-US" b="1" dirty="0" smtClean="0"/>
            <a:t>Clooney</a:t>
          </a:r>
        </a:p>
        <a:p>
          <a:pPr rtl="0"/>
          <a:r>
            <a:rPr lang="zh-CN" b="1" dirty="0" smtClean="0"/>
            <a:t>效应</a:t>
          </a:r>
          <a:endParaRPr lang="zh-CN" dirty="0"/>
        </a:p>
      </dgm:t>
    </dgm:pt>
    <dgm:pt modelId="{0A9547E9-AF21-41BE-8502-EECC58C63F0D}" type="parTrans" cxnId="{4C656B73-5CFC-4017-B8ED-62BA9830E22C}">
      <dgm:prSet/>
      <dgm:spPr/>
      <dgm:t>
        <a:bodyPr/>
        <a:lstStyle/>
        <a:p>
          <a:endParaRPr lang="zh-CN" altLang="en-US"/>
        </a:p>
      </dgm:t>
    </dgm:pt>
    <dgm:pt modelId="{4111B7AF-ABF4-4922-BE0A-AC3AD2195A52}" type="sibTrans" cxnId="{4C656B73-5CFC-4017-B8ED-62BA9830E22C}">
      <dgm:prSet/>
      <dgm:spPr/>
      <dgm:t>
        <a:bodyPr/>
        <a:lstStyle/>
        <a:p>
          <a:endParaRPr lang="zh-CN" altLang="en-US"/>
        </a:p>
      </dgm:t>
    </dgm:pt>
    <dgm:pt modelId="{5C51C46C-A2D9-4939-BE3D-2A3637948145}">
      <dgm:prSet/>
      <dgm:spPr/>
      <dgm:t>
        <a:bodyPr/>
        <a:lstStyle/>
        <a:p>
          <a:pPr rtl="0"/>
          <a:r>
            <a:rPr lang="zh-CN" b="1" dirty="0" smtClean="0"/>
            <a:t>复制</a:t>
          </a:r>
          <a:r>
            <a:rPr lang="en-US" b="1" dirty="0" smtClean="0"/>
            <a:t>Clooney</a:t>
          </a:r>
        </a:p>
        <a:p>
          <a:pPr rtl="0"/>
          <a:r>
            <a:rPr lang="zh-CN" b="1" dirty="0" smtClean="0"/>
            <a:t>效应</a:t>
          </a:r>
          <a:endParaRPr lang="zh-CN" dirty="0"/>
        </a:p>
      </dgm:t>
    </dgm:pt>
    <dgm:pt modelId="{E75BA90C-F9C0-4830-9B9C-729C16963FF8}" type="parTrans" cxnId="{1D16B52C-D201-4F63-949A-380FA031F423}">
      <dgm:prSet/>
      <dgm:spPr/>
      <dgm:t>
        <a:bodyPr/>
        <a:lstStyle/>
        <a:p>
          <a:endParaRPr lang="zh-CN" altLang="en-US"/>
        </a:p>
      </dgm:t>
    </dgm:pt>
    <dgm:pt modelId="{4633130C-C186-4CE9-A086-6F31DE6BB02B}" type="sibTrans" cxnId="{1D16B52C-D201-4F63-949A-380FA031F423}">
      <dgm:prSet/>
      <dgm:spPr/>
      <dgm:t>
        <a:bodyPr/>
        <a:lstStyle/>
        <a:p>
          <a:endParaRPr lang="zh-CN" altLang="en-US"/>
        </a:p>
      </dgm:t>
    </dgm:pt>
    <dgm:pt modelId="{1EEF87DC-0BFB-4941-87A6-89A673D0DD6C}">
      <dgm:prSet/>
      <dgm:spPr/>
      <dgm:t>
        <a:bodyPr/>
        <a:lstStyle/>
        <a:p>
          <a:pPr rtl="0"/>
          <a:r>
            <a:rPr lang="zh-CN" b="1" dirty="0" smtClean="0"/>
            <a:t>与奥巴马在</a:t>
          </a:r>
          <a:r>
            <a:rPr lang="en-US" b="1" dirty="0" smtClean="0"/>
            <a:t>Sarah Jessica Parker</a:t>
          </a:r>
          <a:r>
            <a:rPr lang="zh-CN" b="1" dirty="0" smtClean="0"/>
            <a:t>位于纽约的</a:t>
          </a:r>
          <a:r>
            <a:rPr lang="en-US" b="1" dirty="0" smtClean="0"/>
            <a:t>West Village</a:t>
          </a:r>
          <a:r>
            <a:rPr lang="zh-CN" b="1" dirty="0" smtClean="0"/>
            <a:t>豪宅共进晚餐的“竞争”</a:t>
          </a:r>
          <a:endParaRPr lang="zh-CN" dirty="0"/>
        </a:p>
      </dgm:t>
    </dgm:pt>
    <dgm:pt modelId="{8CE6446A-56C7-418E-9C64-5031B9FB55E9}" type="parTrans" cxnId="{1928734A-ECAE-41D2-8686-B36AC88696C7}">
      <dgm:prSet/>
      <dgm:spPr/>
      <dgm:t>
        <a:bodyPr/>
        <a:lstStyle/>
        <a:p>
          <a:endParaRPr lang="zh-CN" altLang="en-US"/>
        </a:p>
      </dgm:t>
    </dgm:pt>
    <dgm:pt modelId="{AD0C3C0E-0FCE-432B-8A35-09144BCD8C76}" type="sibTrans" cxnId="{1928734A-ECAE-41D2-8686-B36AC88696C7}">
      <dgm:prSet/>
      <dgm:spPr/>
      <dgm:t>
        <a:bodyPr/>
        <a:lstStyle/>
        <a:p>
          <a:endParaRPr lang="zh-CN" altLang="en-US"/>
        </a:p>
      </dgm:t>
    </dgm:pt>
    <dgm:pt modelId="{3F40D2B3-F406-471B-95E4-2688B3E466B0}">
      <dgm:prSet/>
      <dgm:spPr/>
      <dgm:t>
        <a:bodyPr/>
        <a:lstStyle/>
        <a:p>
          <a:pPr rtl="0"/>
          <a:r>
            <a:rPr lang="en-US" b="1" smtClean="0"/>
            <a:t>Sarah Jessica Parker</a:t>
          </a:r>
          <a:r>
            <a:rPr lang="zh-CN" b="1" smtClean="0"/>
            <a:t>粉丝群体的特征</a:t>
          </a:r>
          <a:r>
            <a:rPr lang="en-US" b="1" smtClean="0"/>
            <a:t>——</a:t>
          </a:r>
          <a:r>
            <a:rPr lang="zh-CN" b="1" smtClean="0"/>
            <a:t>喜欢竞赛、小型聚会和名人</a:t>
          </a:r>
          <a:endParaRPr lang="zh-CN"/>
        </a:p>
      </dgm:t>
    </dgm:pt>
    <dgm:pt modelId="{EF7271AE-D684-4BD4-88AD-2B769924C9FB}" type="parTrans" cxnId="{795AA54A-022A-4880-87AC-14E7CADD9425}">
      <dgm:prSet/>
      <dgm:spPr/>
      <dgm:t>
        <a:bodyPr/>
        <a:lstStyle/>
        <a:p>
          <a:endParaRPr lang="zh-CN" altLang="en-US"/>
        </a:p>
      </dgm:t>
    </dgm:pt>
    <dgm:pt modelId="{FBDFF8BB-50D9-4DB0-A7BB-59B8587BDAF3}" type="sibTrans" cxnId="{795AA54A-022A-4880-87AC-14E7CADD9425}">
      <dgm:prSet/>
      <dgm:spPr/>
      <dgm:t>
        <a:bodyPr/>
        <a:lstStyle/>
        <a:p>
          <a:endParaRPr lang="zh-CN" altLang="en-US"/>
        </a:p>
      </dgm:t>
    </dgm:pt>
    <dgm:pt modelId="{8B09934D-A284-4AA8-9E0E-96C326AE9400}" type="pres">
      <dgm:prSet presAssocID="{591408BF-058B-4114-997F-D301CCA11DB0}" presName="Name0" presStyleCnt="0">
        <dgm:presLayoutVars>
          <dgm:dir/>
          <dgm:resizeHandles val="exact"/>
        </dgm:presLayoutVars>
      </dgm:prSet>
      <dgm:spPr/>
      <dgm:t>
        <a:bodyPr/>
        <a:lstStyle/>
        <a:p>
          <a:endParaRPr lang="zh-CN" altLang="en-US"/>
        </a:p>
      </dgm:t>
    </dgm:pt>
    <dgm:pt modelId="{6A608613-3B0D-435F-BC44-7EBDBBCBC9C1}" type="pres">
      <dgm:prSet presAssocID="{11B774B8-6B96-4565-9B68-ED48B72C4FD6}" presName="node" presStyleLbl="node1" presStyleIdx="0" presStyleCnt="4" custLinFactNeighborX="20716" custLinFactNeighborY="791">
        <dgm:presLayoutVars>
          <dgm:bulletEnabled val="1"/>
        </dgm:presLayoutVars>
      </dgm:prSet>
      <dgm:spPr/>
      <dgm:t>
        <a:bodyPr/>
        <a:lstStyle/>
        <a:p>
          <a:endParaRPr lang="zh-CN" altLang="en-US"/>
        </a:p>
      </dgm:t>
    </dgm:pt>
    <dgm:pt modelId="{0A8CE723-8528-481B-9E27-001EE0AB193D}" type="pres">
      <dgm:prSet presAssocID="{4111B7AF-ABF4-4922-BE0A-AC3AD2195A52}" presName="sibTrans" presStyleCnt="0"/>
      <dgm:spPr/>
      <dgm:t>
        <a:bodyPr/>
        <a:lstStyle/>
        <a:p>
          <a:endParaRPr lang="zh-CN" altLang="en-US"/>
        </a:p>
      </dgm:t>
    </dgm:pt>
    <dgm:pt modelId="{A7F006D2-B66A-4F18-A948-DA8E5931C57E}" type="pres">
      <dgm:prSet presAssocID="{5C51C46C-A2D9-4939-BE3D-2A3637948145}" presName="node" presStyleLbl="node1" presStyleIdx="1" presStyleCnt="4">
        <dgm:presLayoutVars>
          <dgm:bulletEnabled val="1"/>
        </dgm:presLayoutVars>
      </dgm:prSet>
      <dgm:spPr/>
      <dgm:t>
        <a:bodyPr/>
        <a:lstStyle/>
        <a:p>
          <a:endParaRPr lang="zh-CN" altLang="en-US"/>
        </a:p>
      </dgm:t>
    </dgm:pt>
    <dgm:pt modelId="{D49E0451-4F00-414D-8274-8D8F6A4CAE16}" type="pres">
      <dgm:prSet presAssocID="{4633130C-C186-4CE9-A086-6F31DE6BB02B}" presName="sibTrans" presStyleCnt="0"/>
      <dgm:spPr/>
      <dgm:t>
        <a:bodyPr/>
        <a:lstStyle/>
        <a:p>
          <a:endParaRPr lang="zh-CN" altLang="en-US"/>
        </a:p>
      </dgm:t>
    </dgm:pt>
    <dgm:pt modelId="{341A2FC7-CD50-4D0C-8955-FA2FFE831F19}" type="pres">
      <dgm:prSet presAssocID="{1EEF87DC-0BFB-4941-87A6-89A673D0DD6C}" presName="node" presStyleLbl="node1" presStyleIdx="2" presStyleCnt="4">
        <dgm:presLayoutVars>
          <dgm:bulletEnabled val="1"/>
        </dgm:presLayoutVars>
      </dgm:prSet>
      <dgm:spPr/>
      <dgm:t>
        <a:bodyPr/>
        <a:lstStyle/>
        <a:p>
          <a:endParaRPr lang="zh-CN" altLang="en-US"/>
        </a:p>
      </dgm:t>
    </dgm:pt>
    <dgm:pt modelId="{7F2A576C-D14C-46BE-96DB-5C928D86E109}" type="pres">
      <dgm:prSet presAssocID="{AD0C3C0E-0FCE-432B-8A35-09144BCD8C76}" presName="sibTrans" presStyleCnt="0"/>
      <dgm:spPr/>
      <dgm:t>
        <a:bodyPr/>
        <a:lstStyle/>
        <a:p>
          <a:endParaRPr lang="zh-CN" altLang="en-US"/>
        </a:p>
      </dgm:t>
    </dgm:pt>
    <dgm:pt modelId="{5B7F1A36-B488-4B2F-B22D-F833C7EEE56C}" type="pres">
      <dgm:prSet presAssocID="{3F40D2B3-F406-471B-95E4-2688B3E466B0}" presName="node" presStyleLbl="node1" presStyleIdx="3" presStyleCnt="4">
        <dgm:presLayoutVars>
          <dgm:bulletEnabled val="1"/>
        </dgm:presLayoutVars>
      </dgm:prSet>
      <dgm:spPr/>
      <dgm:t>
        <a:bodyPr/>
        <a:lstStyle/>
        <a:p>
          <a:endParaRPr lang="zh-CN" altLang="en-US"/>
        </a:p>
      </dgm:t>
    </dgm:pt>
  </dgm:ptLst>
  <dgm:cxnLst>
    <dgm:cxn modelId="{4C656B73-5CFC-4017-B8ED-62BA9830E22C}" srcId="{591408BF-058B-4114-997F-D301CCA11DB0}" destId="{11B774B8-6B96-4565-9B68-ED48B72C4FD6}" srcOrd="0" destOrd="0" parTransId="{0A9547E9-AF21-41BE-8502-EECC58C63F0D}" sibTransId="{4111B7AF-ABF4-4922-BE0A-AC3AD2195A52}"/>
    <dgm:cxn modelId="{E892ED92-B140-4C90-BFA1-042C1DB2DF9B}" type="presOf" srcId="{1EEF87DC-0BFB-4941-87A6-89A673D0DD6C}" destId="{341A2FC7-CD50-4D0C-8955-FA2FFE831F19}" srcOrd="0" destOrd="0" presId="urn:microsoft.com/office/officeart/2005/8/layout/hList6"/>
    <dgm:cxn modelId="{795AA54A-022A-4880-87AC-14E7CADD9425}" srcId="{591408BF-058B-4114-997F-D301CCA11DB0}" destId="{3F40D2B3-F406-471B-95E4-2688B3E466B0}" srcOrd="3" destOrd="0" parTransId="{EF7271AE-D684-4BD4-88AD-2B769924C9FB}" sibTransId="{FBDFF8BB-50D9-4DB0-A7BB-59B8587BDAF3}"/>
    <dgm:cxn modelId="{1D16B52C-D201-4F63-949A-380FA031F423}" srcId="{591408BF-058B-4114-997F-D301CCA11DB0}" destId="{5C51C46C-A2D9-4939-BE3D-2A3637948145}" srcOrd="1" destOrd="0" parTransId="{E75BA90C-F9C0-4830-9B9C-729C16963FF8}" sibTransId="{4633130C-C186-4CE9-A086-6F31DE6BB02B}"/>
    <dgm:cxn modelId="{81468417-BE25-4DC4-BE46-52002063E345}" type="presOf" srcId="{591408BF-058B-4114-997F-D301CCA11DB0}" destId="{8B09934D-A284-4AA8-9E0E-96C326AE9400}" srcOrd="0" destOrd="0" presId="urn:microsoft.com/office/officeart/2005/8/layout/hList6"/>
    <dgm:cxn modelId="{10611D14-6B6C-4B7C-BFA2-D1FA9AB67E38}" type="presOf" srcId="{11B774B8-6B96-4565-9B68-ED48B72C4FD6}" destId="{6A608613-3B0D-435F-BC44-7EBDBBCBC9C1}" srcOrd="0" destOrd="0" presId="urn:microsoft.com/office/officeart/2005/8/layout/hList6"/>
    <dgm:cxn modelId="{1928734A-ECAE-41D2-8686-B36AC88696C7}" srcId="{591408BF-058B-4114-997F-D301CCA11DB0}" destId="{1EEF87DC-0BFB-4941-87A6-89A673D0DD6C}" srcOrd="2" destOrd="0" parTransId="{8CE6446A-56C7-418E-9C64-5031B9FB55E9}" sibTransId="{AD0C3C0E-0FCE-432B-8A35-09144BCD8C76}"/>
    <dgm:cxn modelId="{E0463535-0F5E-4A38-B84A-AC073453D208}" type="presOf" srcId="{3F40D2B3-F406-471B-95E4-2688B3E466B0}" destId="{5B7F1A36-B488-4B2F-B22D-F833C7EEE56C}" srcOrd="0" destOrd="0" presId="urn:microsoft.com/office/officeart/2005/8/layout/hList6"/>
    <dgm:cxn modelId="{F0BDB28D-4E95-4951-B3D8-9B9BD3B0ED3C}" type="presOf" srcId="{5C51C46C-A2D9-4939-BE3D-2A3637948145}" destId="{A7F006D2-B66A-4F18-A948-DA8E5931C57E}" srcOrd="0" destOrd="0" presId="urn:microsoft.com/office/officeart/2005/8/layout/hList6"/>
    <dgm:cxn modelId="{ACE9C5FE-4F68-4366-95E4-131A8ECFD2EE}" type="presParOf" srcId="{8B09934D-A284-4AA8-9E0E-96C326AE9400}" destId="{6A608613-3B0D-435F-BC44-7EBDBBCBC9C1}" srcOrd="0" destOrd="0" presId="urn:microsoft.com/office/officeart/2005/8/layout/hList6"/>
    <dgm:cxn modelId="{C60D88C5-2EC1-41B3-886A-94A1A5C54494}" type="presParOf" srcId="{8B09934D-A284-4AA8-9E0E-96C326AE9400}" destId="{0A8CE723-8528-481B-9E27-001EE0AB193D}" srcOrd="1" destOrd="0" presId="urn:microsoft.com/office/officeart/2005/8/layout/hList6"/>
    <dgm:cxn modelId="{B92E5FA6-7F70-4496-A7A4-D3A2C89FBCC5}" type="presParOf" srcId="{8B09934D-A284-4AA8-9E0E-96C326AE9400}" destId="{A7F006D2-B66A-4F18-A948-DA8E5931C57E}" srcOrd="2" destOrd="0" presId="urn:microsoft.com/office/officeart/2005/8/layout/hList6"/>
    <dgm:cxn modelId="{985D11DD-4ABF-4835-B1F7-75DB3C5E45D2}" type="presParOf" srcId="{8B09934D-A284-4AA8-9E0E-96C326AE9400}" destId="{D49E0451-4F00-414D-8274-8D8F6A4CAE16}" srcOrd="3" destOrd="0" presId="urn:microsoft.com/office/officeart/2005/8/layout/hList6"/>
    <dgm:cxn modelId="{F99515F0-9F29-4E6B-8BE7-642AF357753D}" type="presParOf" srcId="{8B09934D-A284-4AA8-9E0E-96C326AE9400}" destId="{341A2FC7-CD50-4D0C-8955-FA2FFE831F19}" srcOrd="4" destOrd="0" presId="urn:microsoft.com/office/officeart/2005/8/layout/hList6"/>
    <dgm:cxn modelId="{8A8803F4-4A7B-4181-88FA-85562413935F}" type="presParOf" srcId="{8B09934D-A284-4AA8-9E0E-96C326AE9400}" destId="{7F2A576C-D14C-46BE-96DB-5C928D86E109}" srcOrd="5" destOrd="0" presId="urn:microsoft.com/office/officeart/2005/8/layout/hList6"/>
    <dgm:cxn modelId="{47753F2B-CCE4-40EC-8303-C130741F5435}" type="presParOf" srcId="{8B09934D-A284-4AA8-9E0E-96C326AE9400}" destId="{5B7F1A36-B488-4B2F-B22D-F833C7EEE56C}" srcOrd="6" destOrd="0" presId="urn:microsoft.com/office/officeart/2005/8/layout/hList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B678F4D-45E6-4AAA-A1E9-E3722FD4860E}" type="doc">
      <dgm:prSet loTypeId="urn:microsoft.com/office/officeart/2005/8/layout/process4" loCatId="list" qsTypeId="urn:microsoft.com/office/officeart/2005/8/quickstyle/simple4" qsCatId="simple" csTypeId="urn:microsoft.com/office/officeart/2005/8/colors/colorful5" csCatId="colorful" phldr="1"/>
      <dgm:spPr/>
      <dgm:t>
        <a:bodyPr/>
        <a:lstStyle/>
        <a:p>
          <a:endParaRPr lang="zh-CN" altLang="en-US"/>
        </a:p>
      </dgm:t>
    </dgm:pt>
    <dgm:pt modelId="{F8D7EB14-C215-410F-B5E9-3B18A82B0A32}">
      <dgm:prSet/>
      <dgm:spPr/>
      <dgm:t>
        <a:bodyPr/>
        <a:lstStyle/>
        <a:p>
          <a:pPr rtl="0"/>
          <a:r>
            <a:rPr lang="en-US" dirty="0" smtClean="0"/>
            <a:t>2008</a:t>
          </a:r>
          <a:r>
            <a:rPr lang="zh-CN" dirty="0" smtClean="0"/>
            <a:t>年竞选的经验与教训</a:t>
          </a:r>
          <a:endParaRPr lang="zh-CN" dirty="0"/>
        </a:p>
      </dgm:t>
    </dgm:pt>
    <dgm:pt modelId="{74E38B83-D887-47A7-8C32-2384D9ADA5EC}" type="parTrans" cxnId="{E64AE38A-1793-4B60-BCD1-48EEFA06C92B}">
      <dgm:prSet/>
      <dgm:spPr/>
      <dgm:t>
        <a:bodyPr/>
        <a:lstStyle/>
        <a:p>
          <a:endParaRPr lang="zh-CN" altLang="en-US"/>
        </a:p>
      </dgm:t>
    </dgm:pt>
    <dgm:pt modelId="{7B068E10-9E01-4A8F-9F1C-0F972D65828E}" type="sibTrans" cxnId="{E64AE38A-1793-4B60-BCD1-48EEFA06C92B}">
      <dgm:prSet/>
      <dgm:spPr/>
      <dgm:t>
        <a:bodyPr/>
        <a:lstStyle/>
        <a:p>
          <a:endParaRPr lang="zh-CN" altLang="en-US"/>
        </a:p>
      </dgm:t>
    </dgm:pt>
    <dgm:pt modelId="{9F229B7C-47FA-4410-B5A3-07990AC8CEA7}">
      <dgm:prSet/>
      <dgm:spPr/>
      <dgm:t>
        <a:bodyPr/>
        <a:lstStyle/>
        <a:p>
          <a:pPr rtl="0"/>
          <a:r>
            <a:rPr lang="zh-CN" altLang="en-US" dirty="0" smtClean="0"/>
            <a:t>数据整合</a:t>
          </a:r>
          <a:endParaRPr lang="zh-CN" dirty="0"/>
        </a:p>
      </dgm:t>
    </dgm:pt>
    <dgm:pt modelId="{9F3B5122-1F2E-48C1-9E11-E630CE848DB3}" type="parTrans" cxnId="{E067C7FC-5A0D-4BD0-A2AB-9CBFBFFBFF35}">
      <dgm:prSet/>
      <dgm:spPr/>
      <dgm:t>
        <a:bodyPr/>
        <a:lstStyle/>
        <a:p>
          <a:endParaRPr lang="zh-CN" altLang="en-US"/>
        </a:p>
      </dgm:t>
    </dgm:pt>
    <dgm:pt modelId="{E85F7EEB-212C-496C-BC68-B861036D175A}" type="sibTrans" cxnId="{E067C7FC-5A0D-4BD0-A2AB-9CBFBFFBFF35}">
      <dgm:prSet/>
      <dgm:spPr/>
      <dgm:t>
        <a:bodyPr/>
        <a:lstStyle/>
        <a:p>
          <a:endParaRPr lang="zh-CN" altLang="en-US"/>
        </a:p>
      </dgm:t>
    </dgm:pt>
    <dgm:pt modelId="{2C73D1D5-A5DB-4868-9C30-7BEA850FCE89}">
      <dgm:prSet/>
      <dgm:spPr/>
      <dgm:t>
        <a:bodyPr/>
        <a:lstStyle/>
        <a:p>
          <a:pPr rtl="0"/>
          <a:r>
            <a:rPr lang="zh-CN" smtClean="0"/>
            <a:t>在总统竞选前的</a:t>
          </a:r>
          <a:r>
            <a:rPr lang="en-US" smtClean="0"/>
            <a:t>18</a:t>
          </a:r>
          <a:r>
            <a:rPr lang="zh-CN" smtClean="0"/>
            <a:t>个月，竞选团队就创建了一个庞大系统，此系统可以将民调者、注资者、工作人员、消费者、社交媒体以及“摇摆州”主要的民主党投票人的信息进行整合</a:t>
          </a:r>
          <a:endParaRPr lang="zh-CN" dirty="0"/>
        </a:p>
      </dgm:t>
    </dgm:pt>
    <dgm:pt modelId="{C81707DF-13FF-4B6B-9E87-726A56E4E434}" type="parTrans" cxnId="{82B7885B-D6F0-4DE9-B41D-9DAC89A2DBBD}">
      <dgm:prSet/>
      <dgm:spPr/>
      <dgm:t>
        <a:bodyPr/>
        <a:lstStyle/>
        <a:p>
          <a:endParaRPr lang="zh-CN" altLang="en-US"/>
        </a:p>
      </dgm:t>
    </dgm:pt>
    <dgm:pt modelId="{B69E25A9-C42E-40D5-A196-7C7838CFB04A}" type="sibTrans" cxnId="{82B7885B-D6F0-4DE9-B41D-9DAC89A2DBBD}">
      <dgm:prSet/>
      <dgm:spPr/>
      <dgm:t>
        <a:bodyPr/>
        <a:lstStyle/>
        <a:p>
          <a:endParaRPr lang="zh-CN" altLang="en-US"/>
        </a:p>
      </dgm:t>
    </dgm:pt>
    <dgm:pt modelId="{191904CA-A331-4490-BA91-DEDCB6C47A77}">
      <dgm:prSet/>
      <dgm:spPr/>
      <dgm:t>
        <a:bodyPr/>
        <a:lstStyle/>
        <a:p>
          <a:pPr rtl="0"/>
          <a:r>
            <a:rPr lang="zh-CN" dirty="0" smtClean="0"/>
            <a:t>允许数据分析团队进行一些测试</a:t>
          </a:r>
          <a:endParaRPr lang="zh-CN" dirty="0"/>
        </a:p>
      </dgm:t>
    </dgm:pt>
    <dgm:pt modelId="{7F287CDB-76BF-4E26-B18C-5DBF717DB6C0}" type="parTrans" cxnId="{9DDA9135-4ABD-44C8-A40A-4192E84C3D71}">
      <dgm:prSet/>
      <dgm:spPr/>
      <dgm:t>
        <a:bodyPr/>
        <a:lstStyle/>
        <a:p>
          <a:endParaRPr lang="zh-CN" altLang="en-US"/>
        </a:p>
      </dgm:t>
    </dgm:pt>
    <dgm:pt modelId="{EEC2748B-B9A2-4285-A60C-0743E70EC700}" type="sibTrans" cxnId="{9DDA9135-4ABD-44C8-A40A-4192E84C3D71}">
      <dgm:prSet/>
      <dgm:spPr/>
      <dgm:t>
        <a:bodyPr/>
        <a:lstStyle/>
        <a:p>
          <a:endParaRPr lang="zh-CN" altLang="en-US"/>
        </a:p>
      </dgm:t>
    </dgm:pt>
    <dgm:pt modelId="{BD467F7B-31E2-4AF2-ABE3-8CE4BAD03268}">
      <dgm:prSet/>
      <dgm:spPr/>
      <dgm:t>
        <a:bodyPr/>
        <a:lstStyle/>
        <a:p>
          <a:pPr rtl="0"/>
          <a:r>
            <a:rPr lang="zh-CN" smtClean="0"/>
            <a:t>竞选办公室的拉票电话名单不仅仅列出了姓名和电话号码，还按照他们被说服的可能性和重要性进行了分门别类的排序。</a:t>
          </a:r>
          <a:endParaRPr lang="zh-CN" dirty="0"/>
        </a:p>
      </dgm:t>
    </dgm:pt>
    <dgm:pt modelId="{5EEDC40F-7785-4D0E-A80A-2A37B58A9B60}" type="parTrans" cxnId="{69F069A1-A475-4811-BFDD-0F8913456569}">
      <dgm:prSet/>
      <dgm:spPr/>
      <dgm:t>
        <a:bodyPr/>
        <a:lstStyle/>
        <a:p>
          <a:endParaRPr lang="zh-CN" altLang="en-US"/>
        </a:p>
      </dgm:t>
    </dgm:pt>
    <dgm:pt modelId="{4B0EE27E-A01B-44A9-BD96-AF19A474C46D}" type="sibTrans" cxnId="{69F069A1-A475-4811-BFDD-0F8913456569}">
      <dgm:prSet/>
      <dgm:spPr/>
      <dgm:t>
        <a:bodyPr/>
        <a:lstStyle/>
        <a:p>
          <a:endParaRPr lang="zh-CN" altLang="en-US"/>
        </a:p>
      </dgm:t>
    </dgm:pt>
    <dgm:pt modelId="{D66793CC-BE4C-4098-B19C-7D9A607C1152}">
      <dgm:prSet/>
      <dgm:spPr/>
      <dgm:t>
        <a:bodyPr/>
        <a:lstStyle/>
        <a:p>
          <a:r>
            <a:rPr lang="zh-CN" smtClean="0"/>
            <a:t>成功的背后还存在一个严重的问题</a:t>
          </a:r>
          <a:r>
            <a:rPr lang="en-US" smtClean="0"/>
            <a:t>——</a:t>
          </a:r>
          <a:r>
            <a:rPr lang="zh-CN" smtClean="0"/>
            <a:t>缺乏数据连续性</a:t>
          </a:r>
          <a:endParaRPr lang="zh-CN"/>
        </a:p>
      </dgm:t>
    </dgm:pt>
    <dgm:pt modelId="{5998AD87-9044-4A39-A613-FDF9002C8F69}" type="parTrans" cxnId="{035FA256-FEBA-4DA8-8CAA-C5DD7B5080C9}">
      <dgm:prSet/>
      <dgm:spPr/>
      <dgm:t>
        <a:bodyPr/>
        <a:lstStyle/>
        <a:p>
          <a:endParaRPr lang="zh-CN" altLang="en-US"/>
        </a:p>
      </dgm:t>
    </dgm:pt>
    <dgm:pt modelId="{ABA50735-52FC-411E-89CC-9403F3753630}" type="sibTrans" cxnId="{035FA256-FEBA-4DA8-8CAA-C5DD7B5080C9}">
      <dgm:prSet/>
      <dgm:spPr/>
      <dgm:t>
        <a:bodyPr/>
        <a:lstStyle/>
        <a:p>
          <a:endParaRPr lang="zh-CN" altLang="en-US"/>
        </a:p>
      </dgm:t>
    </dgm:pt>
    <dgm:pt modelId="{0714690C-2596-41FC-AF46-93D89DF09E7E}" type="pres">
      <dgm:prSet presAssocID="{1B678F4D-45E6-4AAA-A1E9-E3722FD4860E}" presName="Name0" presStyleCnt="0">
        <dgm:presLayoutVars>
          <dgm:dir/>
          <dgm:animLvl val="lvl"/>
          <dgm:resizeHandles val="exact"/>
        </dgm:presLayoutVars>
      </dgm:prSet>
      <dgm:spPr/>
      <dgm:t>
        <a:bodyPr/>
        <a:lstStyle/>
        <a:p>
          <a:endParaRPr lang="zh-CN" altLang="en-US"/>
        </a:p>
      </dgm:t>
    </dgm:pt>
    <dgm:pt modelId="{32B19709-29BF-47B5-8575-05CA5E24AE3C}" type="pres">
      <dgm:prSet presAssocID="{191904CA-A331-4490-BA91-DEDCB6C47A77}" presName="boxAndChildren" presStyleCnt="0"/>
      <dgm:spPr/>
      <dgm:t>
        <a:bodyPr/>
        <a:lstStyle/>
        <a:p>
          <a:endParaRPr lang="zh-CN" altLang="en-US"/>
        </a:p>
      </dgm:t>
    </dgm:pt>
    <dgm:pt modelId="{0013E842-C1EE-46A2-82AF-FAC89454B3C1}" type="pres">
      <dgm:prSet presAssocID="{191904CA-A331-4490-BA91-DEDCB6C47A77}" presName="parentTextBox" presStyleLbl="node1" presStyleIdx="0" presStyleCnt="3"/>
      <dgm:spPr/>
      <dgm:t>
        <a:bodyPr/>
        <a:lstStyle/>
        <a:p>
          <a:endParaRPr lang="zh-CN" altLang="en-US"/>
        </a:p>
      </dgm:t>
    </dgm:pt>
    <dgm:pt modelId="{F5219FF7-A1EE-426F-A8DF-5DBBED3CA999}" type="pres">
      <dgm:prSet presAssocID="{191904CA-A331-4490-BA91-DEDCB6C47A77}" presName="entireBox" presStyleLbl="node1" presStyleIdx="0" presStyleCnt="3"/>
      <dgm:spPr/>
      <dgm:t>
        <a:bodyPr/>
        <a:lstStyle/>
        <a:p>
          <a:endParaRPr lang="zh-CN" altLang="en-US"/>
        </a:p>
      </dgm:t>
    </dgm:pt>
    <dgm:pt modelId="{A083352C-5BB2-4A71-B886-1F98D783DC8E}" type="pres">
      <dgm:prSet presAssocID="{191904CA-A331-4490-BA91-DEDCB6C47A77}" presName="descendantBox" presStyleCnt="0"/>
      <dgm:spPr/>
      <dgm:t>
        <a:bodyPr/>
        <a:lstStyle/>
        <a:p>
          <a:endParaRPr lang="zh-CN" altLang="en-US"/>
        </a:p>
      </dgm:t>
    </dgm:pt>
    <dgm:pt modelId="{9A76F189-BA23-4C1A-B2F0-C563CCDA58D6}" type="pres">
      <dgm:prSet presAssocID="{BD467F7B-31E2-4AF2-ABE3-8CE4BAD03268}" presName="childTextBox" presStyleLbl="fgAccFollowNode1" presStyleIdx="0" presStyleCnt="3">
        <dgm:presLayoutVars>
          <dgm:bulletEnabled val="1"/>
        </dgm:presLayoutVars>
      </dgm:prSet>
      <dgm:spPr/>
      <dgm:t>
        <a:bodyPr/>
        <a:lstStyle/>
        <a:p>
          <a:endParaRPr lang="zh-CN" altLang="en-US"/>
        </a:p>
      </dgm:t>
    </dgm:pt>
    <dgm:pt modelId="{89C54976-B705-4FC1-94C9-0BE5112DBC62}" type="pres">
      <dgm:prSet presAssocID="{E85F7EEB-212C-496C-BC68-B861036D175A}" presName="sp" presStyleCnt="0"/>
      <dgm:spPr/>
      <dgm:t>
        <a:bodyPr/>
        <a:lstStyle/>
        <a:p>
          <a:endParaRPr lang="zh-CN" altLang="en-US"/>
        </a:p>
      </dgm:t>
    </dgm:pt>
    <dgm:pt modelId="{4FE7F0D6-0FCF-459B-AE7F-9B03892731DB}" type="pres">
      <dgm:prSet presAssocID="{9F229B7C-47FA-4410-B5A3-07990AC8CEA7}" presName="arrowAndChildren" presStyleCnt="0"/>
      <dgm:spPr/>
      <dgm:t>
        <a:bodyPr/>
        <a:lstStyle/>
        <a:p>
          <a:endParaRPr lang="zh-CN" altLang="en-US"/>
        </a:p>
      </dgm:t>
    </dgm:pt>
    <dgm:pt modelId="{124BEA82-D3B6-4D97-A375-C4259EC78AF0}" type="pres">
      <dgm:prSet presAssocID="{9F229B7C-47FA-4410-B5A3-07990AC8CEA7}" presName="parentTextArrow" presStyleLbl="node1" presStyleIdx="0" presStyleCnt="3"/>
      <dgm:spPr/>
      <dgm:t>
        <a:bodyPr/>
        <a:lstStyle/>
        <a:p>
          <a:endParaRPr lang="zh-CN" altLang="en-US"/>
        </a:p>
      </dgm:t>
    </dgm:pt>
    <dgm:pt modelId="{D63D36C7-7313-436E-8D0B-204CD1FE68EA}" type="pres">
      <dgm:prSet presAssocID="{9F229B7C-47FA-4410-B5A3-07990AC8CEA7}" presName="arrow" presStyleLbl="node1" presStyleIdx="1" presStyleCnt="3"/>
      <dgm:spPr/>
      <dgm:t>
        <a:bodyPr/>
        <a:lstStyle/>
        <a:p>
          <a:endParaRPr lang="zh-CN" altLang="en-US"/>
        </a:p>
      </dgm:t>
    </dgm:pt>
    <dgm:pt modelId="{0DAF9CE7-74AF-4C9B-BE04-E2254A4AE44F}" type="pres">
      <dgm:prSet presAssocID="{9F229B7C-47FA-4410-B5A3-07990AC8CEA7}" presName="descendantArrow" presStyleCnt="0"/>
      <dgm:spPr/>
      <dgm:t>
        <a:bodyPr/>
        <a:lstStyle/>
        <a:p>
          <a:endParaRPr lang="zh-CN" altLang="en-US"/>
        </a:p>
      </dgm:t>
    </dgm:pt>
    <dgm:pt modelId="{0BC8B66B-5E4D-44CD-81DB-673A267C629E}" type="pres">
      <dgm:prSet presAssocID="{2C73D1D5-A5DB-4868-9C30-7BEA850FCE89}" presName="childTextArrow" presStyleLbl="fgAccFollowNode1" presStyleIdx="1" presStyleCnt="3">
        <dgm:presLayoutVars>
          <dgm:bulletEnabled val="1"/>
        </dgm:presLayoutVars>
      </dgm:prSet>
      <dgm:spPr/>
      <dgm:t>
        <a:bodyPr/>
        <a:lstStyle/>
        <a:p>
          <a:endParaRPr lang="zh-CN" altLang="en-US"/>
        </a:p>
      </dgm:t>
    </dgm:pt>
    <dgm:pt modelId="{0AD5D234-8CEF-4F35-8805-211EDC03913D}" type="pres">
      <dgm:prSet presAssocID="{7B068E10-9E01-4A8F-9F1C-0F972D65828E}" presName="sp" presStyleCnt="0"/>
      <dgm:spPr/>
      <dgm:t>
        <a:bodyPr/>
        <a:lstStyle/>
        <a:p>
          <a:endParaRPr lang="zh-CN" altLang="en-US"/>
        </a:p>
      </dgm:t>
    </dgm:pt>
    <dgm:pt modelId="{39BBE1F2-4073-4438-81CA-B37AA5E08A44}" type="pres">
      <dgm:prSet presAssocID="{F8D7EB14-C215-410F-B5E9-3B18A82B0A32}" presName="arrowAndChildren" presStyleCnt="0"/>
      <dgm:spPr/>
      <dgm:t>
        <a:bodyPr/>
        <a:lstStyle/>
        <a:p>
          <a:endParaRPr lang="zh-CN" altLang="en-US"/>
        </a:p>
      </dgm:t>
    </dgm:pt>
    <dgm:pt modelId="{EE377E0E-D151-419D-A8F3-91F2203E6B2C}" type="pres">
      <dgm:prSet presAssocID="{F8D7EB14-C215-410F-B5E9-3B18A82B0A32}" presName="parentTextArrow" presStyleLbl="node1" presStyleIdx="1" presStyleCnt="3"/>
      <dgm:spPr/>
      <dgm:t>
        <a:bodyPr/>
        <a:lstStyle/>
        <a:p>
          <a:endParaRPr lang="zh-CN" altLang="en-US"/>
        </a:p>
      </dgm:t>
    </dgm:pt>
    <dgm:pt modelId="{B87EBE1F-B86F-445E-8B11-5402F566DD1A}" type="pres">
      <dgm:prSet presAssocID="{F8D7EB14-C215-410F-B5E9-3B18A82B0A32}" presName="arrow" presStyleLbl="node1" presStyleIdx="2" presStyleCnt="3"/>
      <dgm:spPr/>
      <dgm:t>
        <a:bodyPr/>
        <a:lstStyle/>
        <a:p>
          <a:endParaRPr lang="zh-CN" altLang="en-US"/>
        </a:p>
      </dgm:t>
    </dgm:pt>
    <dgm:pt modelId="{8ADFC5D6-0109-4C17-9BDD-665FF77F0279}" type="pres">
      <dgm:prSet presAssocID="{F8D7EB14-C215-410F-B5E9-3B18A82B0A32}" presName="descendantArrow" presStyleCnt="0"/>
      <dgm:spPr/>
      <dgm:t>
        <a:bodyPr/>
        <a:lstStyle/>
        <a:p>
          <a:endParaRPr lang="zh-CN" altLang="en-US"/>
        </a:p>
      </dgm:t>
    </dgm:pt>
    <dgm:pt modelId="{BF78344E-30EB-48FE-AE1B-5A14AE511821}" type="pres">
      <dgm:prSet presAssocID="{D66793CC-BE4C-4098-B19C-7D9A607C1152}" presName="childTextArrow" presStyleLbl="fgAccFollowNode1" presStyleIdx="2" presStyleCnt="3">
        <dgm:presLayoutVars>
          <dgm:bulletEnabled val="1"/>
        </dgm:presLayoutVars>
      </dgm:prSet>
      <dgm:spPr/>
      <dgm:t>
        <a:bodyPr/>
        <a:lstStyle/>
        <a:p>
          <a:endParaRPr lang="zh-CN" altLang="en-US"/>
        </a:p>
      </dgm:t>
    </dgm:pt>
  </dgm:ptLst>
  <dgm:cxnLst>
    <dgm:cxn modelId="{D7193E44-0B25-4285-8C63-BBF13E8E2FE7}" type="presOf" srcId="{BD467F7B-31E2-4AF2-ABE3-8CE4BAD03268}" destId="{9A76F189-BA23-4C1A-B2F0-C563CCDA58D6}" srcOrd="0" destOrd="0" presId="urn:microsoft.com/office/officeart/2005/8/layout/process4"/>
    <dgm:cxn modelId="{C2935797-8BF1-4B1F-9935-7F751C46FD47}" type="presOf" srcId="{1B678F4D-45E6-4AAA-A1E9-E3722FD4860E}" destId="{0714690C-2596-41FC-AF46-93D89DF09E7E}" srcOrd="0" destOrd="0" presId="urn:microsoft.com/office/officeart/2005/8/layout/process4"/>
    <dgm:cxn modelId="{ACB64770-1896-402F-9CFB-9A7AC62194D3}" type="presOf" srcId="{F8D7EB14-C215-410F-B5E9-3B18A82B0A32}" destId="{B87EBE1F-B86F-445E-8B11-5402F566DD1A}" srcOrd="1" destOrd="0" presId="urn:microsoft.com/office/officeart/2005/8/layout/process4"/>
    <dgm:cxn modelId="{4491D60F-111C-4420-8421-C201DD054FB3}" type="presOf" srcId="{191904CA-A331-4490-BA91-DEDCB6C47A77}" destId="{F5219FF7-A1EE-426F-A8DF-5DBBED3CA999}" srcOrd="1" destOrd="0" presId="urn:microsoft.com/office/officeart/2005/8/layout/process4"/>
    <dgm:cxn modelId="{91AC652E-2407-4584-AA5F-620479300458}" type="presOf" srcId="{2C73D1D5-A5DB-4868-9C30-7BEA850FCE89}" destId="{0BC8B66B-5E4D-44CD-81DB-673A267C629E}" srcOrd="0" destOrd="0" presId="urn:microsoft.com/office/officeart/2005/8/layout/process4"/>
    <dgm:cxn modelId="{5474695D-7D37-41BF-9DF7-C5B679D58DCF}" type="presOf" srcId="{9F229B7C-47FA-4410-B5A3-07990AC8CEA7}" destId="{124BEA82-D3B6-4D97-A375-C4259EC78AF0}" srcOrd="0" destOrd="0" presId="urn:microsoft.com/office/officeart/2005/8/layout/process4"/>
    <dgm:cxn modelId="{93AE8F8C-D4AC-4FB5-BC15-079C0CB190AB}" type="presOf" srcId="{9F229B7C-47FA-4410-B5A3-07990AC8CEA7}" destId="{D63D36C7-7313-436E-8D0B-204CD1FE68EA}" srcOrd="1" destOrd="0" presId="urn:microsoft.com/office/officeart/2005/8/layout/process4"/>
    <dgm:cxn modelId="{47EBBB16-2359-4B6A-9E34-4513A64F7CC5}" type="presOf" srcId="{191904CA-A331-4490-BA91-DEDCB6C47A77}" destId="{0013E842-C1EE-46A2-82AF-FAC89454B3C1}" srcOrd="0" destOrd="0" presId="urn:microsoft.com/office/officeart/2005/8/layout/process4"/>
    <dgm:cxn modelId="{CC492815-3FED-4757-9189-3DBDE43042D9}" type="presOf" srcId="{F8D7EB14-C215-410F-B5E9-3B18A82B0A32}" destId="{EE377E0E-D151-419D-A8F3-91F2203E6B2C}" srcOrd="0" destOrd="0" presId="urn:microsoft.com/office/officeart/2005/8/layout/process4"/>
    <dgm:cxn modelId="{E067C7FC-5A0D-4BD0-A2AB-9CBFBFFBFF35}" srcId="{1B678F4D-45E6-4AAA-A1E9-E3722FD4860E}" destId="{9F229B7C-47FA-4410-B5A3-07990AC8CEA7}" srcOrd="1" destOrd="0" parTransId="{9F3B5122-1F2E-48C1-9E11-E630CE848DB3}" sibTransId="{E85F7EEB-212C-496C-BC68-B861036D175A}"/>
    <dgm:cxn modelId="{9DDA9135-4ABD-44C8-A40A-4192E84C3D71}" srcId="{1B678F4D-45E6-4AAA-A1E9-E3722FD4860E}" destId="{191904CA-A331-4490-BA91-DEDCB6C47A77}" srcOrd="2" destOrd="0" parTransId="{7F287CDB-76BF-4E26-B18C-5DBF717DB6C0}" sibTransId="{EEC2748B-B9A2-4285-A60C-0743E70EC700}"/>
    <dgm:cxn modelId="{82B7885B-D6F0-4DE9-B41D-9DAC89A2DBBD}" srcId="{9F229B7C-47FA-4410-B5A3-07990AC8CEA7}" destId="{2C73D1D5-A5DB-4868-9C30-7BEA850FCE89}" srcOrd="0" destOrd="0" parTransId="{C81707DF-13FF-4B6B-9E87-726A56E4E434}" sibTransId="{B69E25A9-C42E-40D5-A196-7C7838CFB04A}"/>
    <dgm:cxn modelId="{69F069A1-A475-4811-BFDD-0F8913456569}" srcId="{191904CA-A331-4490-BA91-DEDCB6C47A77}" destId="{BD467F7B-31E2-4AF2-ABE3-8CE4BAD03268}" srcOrd="0" destOrd="0" parTransId="{5EEDC40F-7785-4D0E-A80A-2A37B58A9B60}" sibTransId="{4B0EE27E-A01B-44A9-BD96-AF19A474C46D}"/>
    <dgm:cxn modelId="{035FA256-FEBA-4DA8-8CAA-C5DD7B5080C9}" srcId="{F8D7EB14-C215-410F-B5E9-3B18A82B0A32}" destId="{D66793CC-BE4C-4098-B19C-7D9A607C1152}" srcOrd="0" destOrd="0" parTransId="{5998AD87-9044-4A39-A613-FDF9002C8F69}" sibTransId="{ABA50735-52FC-411E-89CC-9403F3753630}"/>
    <dgm:cxn modelId="{C61D4152-6E32-4718-B7EF-DD748AD537D5}" type="presOf" srcId="{D66793CC-BE4C-4098-B19C-7D9A607C1152}" destId="{BF78344E-30EB-48FE-AE1B-5A14AE511821}" srcOrd="0" destOrd="0" presId="urn:microsoft.com/office/officeart/2005/8/layout/process4"/>
    <dgm:cxn modelId="{E64AE38A-1793-4B60-BCD1-48EEFA06C92B}" srcId="{1B678F4D-45E6-4AAA-A1E9-E3722FD4860E}" destId="{F8D7EB14-C215-410F-B5E9-3B18A82B0A32}" srcOrd="0" destOrd="0" parTransId="{74E38B83-D887-47A7-8C32-2384D9ADA5EC}" sibTransId="{7B068E10-9E01-4A8F-9F1C-0F972D65828E}"/>
    <dgm:cxn modelId="{7B5B35E3-EE14-4B96-8A7F-9A8A9CC47C8B}" type="presParOf" srcId="{0714690C-2596-41FC-AF46-93D89DF09E7E}" destId="{32B19709-29BF-47B5-8575-05CA5E24AE3C}" srcOrd="0" destOrd="0" presId="urn:microsoft.com/office/officeart/2005/8/layout/process4"/>
    <dgm:cxn modelId="{9E731C21-0F0A-42DB-90D4-CF000224272C}" type="presParOf" srcId="{32B19709-29BF-47B5-8575-05CA5E24AE3C}" destId="{0013E842-C1EE-46A2-82AF-FAC89454B3C1}" srcOrd="0" destOrd="0" presId="urn:microsoft.com/office/officeart/2005/8/layout/process4"/>
    <dgm:cxn modelId="{C62FA6EF-72D0-4F07-B0DC-66BCC953EFAD}" type="presParOf" srcId="{32B19709-29BF-47B5-8575-05CA5E24AE3C}" destId="{F5219FF7-A1EE-426F-A8DF-5DBBED3CA999}" srcOrd="1" destOrd="0" presId="urn:microsoft.com/office/officeart/2005/8/layout/process4"/>
    <dgm:cxn modelId="{3932CFA4-C564-4114-8DE5-8C948C615A19}" type="presParOf" srcId="{32B19709-29BF-47B5-8575-05CA5E24AE3C}" destId="{A083352C-5BB2-4A71-B886-1F98D783DC8E}" srcOrd="2" destOrd="0" presId="urn:microsoft.com/office/officeart/2005/8/layout/process4"/>
    <dgm:cxn modelId="{2FD9AF7D-3381-414F-A260-8D2BAEEB170C}" type="presParOf" srcId="{A083352C-5BB2-4A71-B886-1F98D783DC8E}" destId="{9A76F189-BA23-4C1A-B2F0-C563CCDA58D6}" srcOrd="0" destOrd="0" presId="urn:microsoft.com/office/officeart/2005/8/layout/process4"/>
    <dgm:cxn modelId="{B4C3814B-3AAF-4CC4-80D8-195BC004B1A1}" type="presParOf" srcId="{0714690C-2596-41FC-AF46-93D89DF09E7E}" destId="{89C54976-B705-4FC1-94C9-0BE5112DBC62}" srcOrd="1" destOrd="0" presId="urn:microsoft.com/office/officeart/2005/8/layout/process4"/>
    <dgm:cxn modelId="{B2F01DDD-CD99-4B1C-9D1C-2CAF8EA4D549}" type="presParOf" srcId="{0714690C-2596-41FC-AF46-93D89DF09E7E}" destId="{4FE7F0D6-0FCF-459B-AE7F-9B03892731DB}" srcOrd="2" destOrd="0" presId="urn:microsoft.com/office/officeart/2005/8/layout/process4"/>
    <dgm:cxn modelId="{9320E31B-3EAE-493B-9A55-BEB09001002D}" type="presParOf" srcId="{4FE7F0D6-0FCF-459B-AE7F-9B03892731DB}" destId="{124BEA82-D3B6-4D97-A375-C4259EC78AF0}" srcOrd="0" destOrd="0" presId="urn:microsoft.com/office/officeart/2005/8/layout/process4"/>
    <dgm:cxn modelId="{8592BED8-20FA-4193-B29F-D16CE536B35F}" type="presParOf" srcId="{4FE7F0D6-0FCF-459B-AE7F-9B03892731DB}" destId="{D63D36C7-7313-436E-8D0B-204CD1FE68EA}" srcOrd="1" destOrd="0" presId="urn:microsoft.com/office/officeart/2005/8/layout/process4"/>
    <dgm:cxn modelId="{E6A4070B-E55C-4B21-82CE-7EFFBCB9E2EE}" type="presParOf" srcId="{4FE7F0D6-0FCF-459B-AE7F-9B03892731DB}" destId="{0DAF9CE7-74AF-4C9B-BE04-E2254A4AE44F}" srcOrd="2" destOrd="0" presId="urn:microsoft.com/office/officeart/2005/8/layout/process4"/>
    <dgm:cxn modelId="{E3768FAB-DE69-4350-9679-3A380C21E3D1}" type="presParOf" srcId="{0DAF9CE7-74AF-4C9B-BE04-E2254A4AE44F}" destId="{0BC8B66B-5E4D-44CD-81DB-673A267C629E}" srcOrd="0" destOrd="0" presId="urn:microsoft.com/office/officeart/2005/8/layout/process4"/>
    <dgm:cxn modelId="{037376E6-AACB-4983-8F1A-362FEAC154FB}" type="presParOf" srcId="{0714690C-2596-41FC-AF46-93D89DF09E7E}" destId="{0AD5D234-8CEF-4F35-8805-211EDC03913D}" srcOrd="3" destOrd="0" presId="urn:microsoft.com/office/officeart/2005/8/layout/process4"/>
    <dgm:cxn modelId="{67D98C4D-71E3-478D-B7CE-BD4A4D0D266B}" type="presParOf" srcId="{0714690C-2596-41FC-AF46-93D89DF09E7E}" destId="{39BBE1F2-4073-4438-81CA-B37AA5E08A44}" srcOrd="4" destOrd="0" presId="urn:microsoft.com/office/officeart/2005/8/layout/process4"/>
    <dgm:cxn modelId="{3705272D-CC0D-4CD8-9A13-04C90CB602B3}" type="presParOf" srcId="{39BBE1F2-4073-4438-81CA-B37AA5E08A44}" destId="{EE377E0E-D151-419D-A8F3-91F2203E6B2C}" srcOrd="0" destOrd="0" presId="urn:microsoft.com/office/officeart/2005/8/layout/process4"/>
    <dgm:cxn modelId="{1F5DF312-5B6C-47C3-8BDC-DC0EC4484DEA}" type="presParOf" srcId="{39BBE1F2-4073-4438-81CA-B37AA5E08A44}" destId="{B87EBE1F-B86F-445E-8B11-5402F566DD1A}" srcOrd="1" destOrd="0" presId="urn:microsoft.com/office/officeart/2005/8/layout/process4"/>
    <dgm:cxn modelId="{77760D77-D97F-447D-B4D8-FA51219BB701}" type="presParOf" srcId="{39BBE1F2-4073-4438-81CA-B37AA5E08A44}" destId="{8ADFC5D6-0109-4C17-9BDD-665FF77F0279}" srcOrd="2" destOrd="0" presId="urn:microsoft.com/office/officeart/2005/8/layout/process4"/>
    <dgm:cxn modelId="{CA0B5A46-DB91-4342-B783-8242D294B566}" type="presParOf" srcId="{8ADFC5D6-0109-4C17-9BDD-665FF77F0279}" destId="{BF78344E-30EB-48FE-AE1B-5A14AE511821}"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DFA3E37-75FB-4AF1-9480-1310FEFD9A11}"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zh-CN" altLang="en-US"/>
        </a:p>
      </dgm:t>
    </dgm:pt>
    <dgm:pt modelId="{589C101E-2A9B-4B1C-9777-E000EFE50F36}">
      <dgm:prSet/>
      <dgm:spPr/>
      <dgm:t>
        <a:bodyPr/>
        <a:lstStyle/>
        <a:p>
          <a:pPr rtl="0"/>
          <a:r>
            <a:rPr lang="zh-CN" b="1" smtClean="0"/>
            <a:t>数据分析项目名称</a:t>
          </a:r>
          <a:endParaRPr lang="zh-CN"/>
        </a:p>
      </dgm:t>
    </dgm:pt>
    <dgm:pt modelId="{03E144F5-B7E7-4CB0-97C0-D9ECBCB8F0B5}" type="parTrans" cxnId="{F055840F-0678-40BC-88EE-EB5B36F0A6F4}">
      <dgm:prSet/>
      <dgm:spPr/>
      <dgm:t>
        <a:bodyPr/>
        <a:lstStyle/>
        <a:p>
          <a:endParaRPr lang="zh-CN" altLang="en-US"/>
        </a:p>
      </dgm:t>
    </dgm:pt>
    <dgm:pt modelId="{15A52F7D-76E7-41F7-AC20-4F9C2CCEB7E9}" type="sibTrans" cxnId="{F055840F-0678-40BC-88EE-EB5B36F0A6F4}">
      <dgm:prSet/>
      <dgm:spPr/>
      <dgm:t>
        <a:bodyPr/>
        <a:lstStyle/>
        <a:p>
          <a:endParaRPr lang="zh-CN" altLang="en-US"/>
        </a:p>
      </dgm:t>
    </dgm:pt>
    <dgm:pt modelId="{1AD679C6-6595-4DC1-8804-506C31433ABA}">
      <dgm:prSet/>
      <dgm:spPr/>
      <dgm:t>
        <a:bodyPr/>
        <a:lstStyle/>
        <a:p>
          <a:pPr rtl="0"/>
          <a:r>
            <a:rPr lang="en-US" dirty="0" smtClean="0"/>
            <a:t>Narwhal</a:t>
          </a:r>
          <a:endParaRPr lang="zh-CN" dirty="0"/>
        </a:p>
      </dgm:t>
    </dgm:pt>
    <dgm:pt modelId="{A19321AB-2E93-4E03-A7FD-6765729EB27C}" type="parTrans" cxnId="{3DD90ECA-2A2D-45BE-97B0-0F2B0C3EEAB9}">
      <dgm:prSet/>
      <dgm:spPr/>
      <dgm:t>
        <a:bodyPr/>
        <a:lstStyle/>
        <a:p>
          <a:endParaRPr lang="zh-CN" altLang="en-US"/>
        </a:p>
      </dgm:t>
    </dgm:pt>
    <dgm:pt modelId="{20065915-C3FB-4BBB-9655-976F82F932E9}" type="sibTrans" cxnId="{3DD90ECA-2A2D-45BE-97B0-0F2B0C3EEAB9}">
      <dgm:prSet/>
      <dgm:spPr/>
      <dgm:t>
        <a:bodyPr/>
        <a:lstStyle/>
        <a:p>
          <a:endParaRPr lang="zh-CN" altLang="en-US"/>
        </a:p>
      </dgm:t>
    </dgm:pt>
    <dgm:pt modelId="{B728F585-57F4-43CD-830F-7D47A31D6CB7}">
      <dgm:prSet/>
      <dgm:spPr/>
      <dgm:t>
        <a:bodyPr/>
        <a:lstStyle/>
        <a:p>
          <a:pPr rtl="0"/>
          <a:r>
            <a:rPr lang="en-US" dirty="0" smtClean="0"/>
            <a:t>Dreamcatcher</a:t>
          </a:r>
          <a:r>
            <a:rPr lang="zh-CN" dirty="0" smtClean="0"/>
            <a:t>等</a:t>
          </a:r>
          <a:endParaRPr lang="zh-CN" dirty="0"/>
        </a:p>
      </dgm:t>
    </dgm:pt>
    <dgm:pt modelId="{C8E6399C-CE72-4FFF-9F03-2B2F33CB38A3}" type="parTrans" cxnId="{4CDCBA3E-8504-483A-8854-8CBE3AE34FA4}">
      <dgm:prSet/>
      <dgm:spPr/>
      <dgm:t>
        <a:bodyPr/>
        <a:lstStyle/>
        <a:p>
          <a:endParaRPr lang="zh-CN" altLang="en-US"/>
        </a:p>
      </dgm:t>
    </dgm:pt>
    <dgm:pt modelId="{66DB2285-A209-4A85-A307-6711B5286017}" type="sibTrans" cxnId="{4CDCBA3E-8504-483A-8854-8CBE3AE34FA4}">
      <dgm:prSet/>
      <dgm:spPr/>
      <dgm:t>
        <a:bodyPr/>
        <a:lstStyle/>
        <a:p>
          <a:endParaRPr lang="zh-CN" altLang="en-US"/>
        </a:p>
      </dgm:t>
    </dgm:pt>
    <dgm:pt modelId="{789073E1-6135-47C6-93E5-FDD4BC052B1A}">
      <dgm:prSet/>
      <dgm:spPr/>
      <dgm:t>
        <a:bodyPr/>
        <a:lstStyle/>
        <a:p>
          <a:pPr rtl="0"/>
          <a:r>
            <a:rPr lang="zh-CN" smtClean="0"/>
            <a:t>无窗工作室</a:t>
          </a:r>
          <a:endParaRPr lang="zh-CN"/>
        </a:p>
      </dgm:t>
    </dgm:pt>
    <dgm:pt modelId="{1F3C7E4D-0FA1-4EA4-A900-BCEDEEBB6CCF}" type="parTrans" cxnId="{A9C3CF10-D475-46CC-833B-A428A1F87EE4}">
      <dgm:prSet/>
      <dgm:spPr/>
      <dgm:t>
        <a:bodyPr/>
        <a:lstStyle/>
        <a:p>
          <a:endParaRPr lang="zh-CN" altLang="en-US"/>
        </a:p>
      </dgm:t>
    </dgm:pt>
    <dgm:pt modelId="{E5F5B683-6740-4861-9B7E-12E91B44865C}" type="sibTrans" cxnId="{A9C3CF10-D475-46CC-833B-A428A1F87EE4}">
      <dgm:prSet/>
      <dgm:spPr/>
      <dgm:t>
        <a:bodyPr/>
        <a:lstStyle/>
        <a:p>
          <a:endParaRPr lang="zh-CN" altLang="en-US"/>
        </a:p>
      </dgm:t>
    </dgm:pt>
    <dgm:pt modelId="{DC3D7383-800E-424C-95A6-9D6D2F854FF0}">
      <dgm:prSet/>
      <dgm:spPr/>
      <dgm:t>
        <a:bodyPr/>
        <a:lstStyle/>
        <a:p>
          <a:pPr rtl="0"/>
          <a:r>
            <a:rPr lang="zh-CN" dirty="0" smtClean="0"/>
            <a:t>竞选总部的最北部设立了一个无窗的工作室</a:t>
          </a:r>
          <a:endParaRPr lang="zh-CN" dirty="0"/>
        </a:p>
      </dgm:t>
    </dgm:pt>
    <dgm:pt modelId="{333A71F9-4FF5-46EB-9EE2-65BE4F4B1DDD}" type="parTrans" cxnId="{2685261E-A03B-484C-AF57-FB8BBEEAAA7A}">
      <dgm:prSet/>
      <dgm:spPr/>
      <dgm:t>
        <a:bodyPr/>
        <a:lstStyle/>
        <a:p>
          <a:endParaRPr lang="zh-CN" altLang="en-US"/>
        </a:p>
      </dgm:t>
    </dgm:pt>
    <dgm:pt modelId="{A1E6F4FA-9E46-44AA-A311-73AF87F22EDB}" type="sibTrans" cxnId="{2685261E-A03B-484C-AF57-FB8BBEEAAA7A}">
      <dgm:prSet/>
      <dgm:spPr/>
      <dgm:t>
        <a:bodyPr/>
        <a:lstStyle/>
        <a:p>
          <a:endParaRPr lang="zh-CN" altLang="en-US"/>
        </a:p>
      </dgm:t>
    </dgm:pt>
    <dgm:pt modelId="{344F8F9B-F8AE-4236-BD15-E614C99986CF}">
      <dgm:prSet/>
      <dgm:spPr/>
      <dgm:t>
        <a:bodyPr/>
        <a:lstStyle/>
        <a:p>
          <a:pPr rtl="0"/>
          <a:r>
            <a:rPr lang="zh-CN" smtClean="0"/>
            <a:t>新闻发言人</a:t>
          </a:r>
          <a:endParaRPr lang="zh-CN"/>
        </a:p>
      </dgm:t>
    </dgm:pt>
    <dgm:pt modelId="{19E647F7-A4AE-4FC7-9F5A-96889FEBB797}" type="parTrans" cxnId="{203CEC11-3A0A-4C7C-B4E4-2847212773B8}">
      <dgm:prSet/>
      <dgm:spPr/>
      <dgm:t>
        <a:bodyPr/>
        <a:lstStyle/>
        <a:p>
          <a:endParaRPr lang="zh-CN" altLang="en-US"/>
        </a:p>
      </dgm:t>
    </dgm:pt>
    <dgm:pt modelId="{3AC69B2C-CD48-43A3-B8F9-B5AAFE9B0340}" type="sibTrans" cxnId="{203CEC11-3A0A-4C7C-B4E4-2847212773B8}">
      <dgm:prSet/>
      <dgm:spPr/>
      <dgm:t>
        <a:bodyPr/>
        <a:lstStyle/>
        <a:p>
          <a:endParaRPr lang="zh-CN" altLang="en-US"/>
        </a:p>
      </dgm:t>
    </dgm:pt>
    <dgm:pt modelId="{F62D4C6B-1073-4519-840E-E9ED6AB38A41}">
      <dgm:prSet/>
      <dgm:spPr/>
      <dgm:t>
        <a:bodyPr/>
        <a:lstStyle/>
        <a:p>
          <a:pPr rtl="0"/>
          <a:r>
            <a:rPr lang="en-US" b="1" dirty="0" smtClean="0"/>
            <a:t>Ben </a:t>
          </a:r>
          <a:r>
            <a:rPr lang="en-US" b="1" dirty="0" err="1" smtClean="0"/>
            <a:t>LaBolt</a:t>
          </a:r>
          <a:endParaRPr lang="zh-CN" dirty="0"/>
        </a:p>
      </dgm:t>
    </dgm:pt>
    <dgm:pt modelId="{73F6BC96-FAE8-4A89-9312-5B1DB4CAB6A1}" type="parTrans" cxnId="{ED35AD66-789E-4202-9EF1-3ADB47B480A8}">
      <dgm:prSet/>
      <dgm:spPr/>
      <dgm:t>
        <a:bodyPr/>
        <a:lstStyle/>
        <a:p>
          <a:endParaRPr lang="zh-CN" altLang="en-US"/>
        </a:p>
      </dgm:t>
    </dgm:pt>
    <dgm:pt modelId="{FA53C0FD-271A-4F25-9311-ADC45DA5C768}" type="sibTrans" cxnId="{ED35AD66-789E-4202-9EF1-3ADB47B480A8}">
      <dgm:prSet/>
      <dgm:spPr/>
      <dgm:t>
        <a:bodyPr/>
        <a:lstStyle/>
        <a:p>
          <a:endParaRPr lang="zh-CN" altLang="en-US"/>
        </a:p>
      </dgm:t>
    </dgm:pt>
    <dgm:pt modelId="{0C8225BD-E3D4-47C2-A8CB-D2E504DAC32C}">
      <dgm:prSet/>
      <dgm:spPr/>
      <dgm:t>
        <a:bodyPr/>
        <a:lstStyle/>
        <a:p>
          <a:pPr rtl="0"/>
          <a:r>
            <a:rPr lang="zh-CN" smtClean="0"/>
            <a:t>对外透露</a:t>
          </a:r>
          <a:endParaRPr lang="zh-CN"/>
        </a:p>
      </dgm:t>
    </dgm:pt>
    <dgm:pt modelId="{3856DE02-5B6C-43C6-B3A9-755678B1C080}" type="parTrans" cxnId="{38259F4D-C857-48CB-A7B2-CDCEF491F3A4}">
      <dgm:prSet/>
      <dgm:spPr/>
      <dgm:t>
        <a:bodyPr/>
        <a:lstStyle/>
        <a:p>
          <a:endParaRPr lang="zh-CN" altLang="en-US"/>
        </a:p>
      </dgm:t>
    </dgm:pt>
    <dgm:pt modelId="{85513B7D-54FB-466B-A2DD-65662F95CD05}" type="sibTrans" cxnId="{38259F4D-C857-48CB-A7B2-CDCEF491F3A4}">
      <dgm:prSet/>
      <dgm:spPr/>
      <dgm:t>
        <a:bodyPr/>
        <a:lstStyle/>
        <a:p>
          <a:endParaRPr lang="zh-CN" altLang="en-US"/>
        </a:p>
      </dgm:t>
    </dgm:pt>
    <dgm:pt modelId="{D7D72369-7829-44FB-91FA-B735937A1AA4}">
      <dgm:prSet/>
      <dgm:spPr/>
      <dgm:t>
        <a:bodyPr/>
        <a:lstStyle/>
        <a:p>
          <a:pPr rtl="0"/>
          <a:r>
            <a:rPr lang="en-US" b="1" smtClean="0"/>
            <a:t>2012</a:t>
          </a:r>
          <a:r>
            <a:rPr lang="zh-CN" b="1" smtClean="0"/>
            <a:t>年</a:t>
          </a:r>
          <a:r>
            <a:rPr lang="en-US" b="1" smtClean="0"/>
            <a:t>11</a:t>
          </a:r>
          <a:r>
            <a:rPr lang="zh-CN" b="1" smtClean="0"/>
            <a:t>月</a:t>
          </a:r>
          <a:r>
            <a:rPr lang="en-US" b="1" smtClean="0"/>
            <a:t>4</a:t>
          </a:r>
          <a:r>
            <a:rPr lang="zh-CN" b="1" smtClean="0"/>
            <a:t>日，奥巴马竞选团队的多位高级顾问同意向</a:t>
          </a:r>
          <a:r>
            <a:rPr lang="en-US" b="1" smtClean="0"/>
            <a:t>《</a:t>
          </a:r>
          <a:r>
            <a:rPr lang="zh-CN" b="1" smtClean="0"/>
            <a:t>时代</a:t>
          </a:r>
          <a:r>
            <a:rPr lang="en-US" b="1" smtClean="0"/>
            <a:t>》</a:t>
          </a:r>
          <a:r>
            <a:rPr lang="zh-CN" b="1" smtClean="0"/>
            <a:t>杂志介绍他们的工作，但提出了两个前提条件</a:t>
          </a:r>
          <a:endParaRPr lang="zh-CN"/>
        </a:p>
      </dgm:t>
    </dgm:pt>
    <dgm:pt modelId="{3151F193-BBB8-4A97-BA37-D3CE6F2D78A2}" type="parTrans" cxnId="{1999A4C4-F9BD-477C-9BE7-6B10886C3E73}">
      <dgm:prSet/>
      <dgm:spPr/>
      <dgm:t>
        <a:bodyPr/>
        <a:lstStyle/>
        <a:p>
          <a:endParaRPr lang="zh-CN" altLang="en-US"/>
        </a:p>
      </dgm:t>
    </dgm:pt>
    <dgm:pt modelId="{E48B4981-0F53-4776-803C-6EFF3A092F8F}" type="sibTrans" cxnId="{1999A4C4-F9BD-477C-9BE7-6B10886C3E73}">
      <dgm:prSet/>
      <dgm:spPr/>
      <dgm:t>
        <a:bodyPr/>
        <a:lstStyle/>
        <a:p>
          <a:endParaRPr lang="zh-CN" altLang="en-US"/>
        </a:p>
      </dgm:t>
    </dgm:pt>
    <dgm:pt modelId="{FD15DFFB-0741-45E8-AA63-8192C2D4C990}">
      <dgm:prSet/>
      <dgm:spPr/>
      <dgm:t>
        <a:bodyPr/>
        <a:lstStyle/>
        <a:p>
          <a:pPr rtl="0"/>
          <a:r>
            <a:rPr lang="zh-CN" smtClean="0"/>
            <a:t>自己的名字不对外公开；</a:t>
          </a:r>
          <a:endParaRPr lang="zh-CN"/>
        </a:p>
      </dgm:t>
    </dgm:pt>
    <dgm:pt modelId="{6D760A61-0219-46E2-9D36-BB0D1E6C8235}" type="parTrans" cxnId="{B303AA66-8990-4C06-B797-1A874639C380}">
      <dgm:prSet/>
      <dgm:spPr/>
      <dgm:t>
        <a:bodyPr/>
        <a:lstStyle/>
        <a:p>
          <a:endParaRPr lang="zh-CN" altLang="en-US"/>
        </a:p>
      </dgm:t>
    </dgm:pt>
    <dgm:pt modelId="{0A1C80DD-1630-4ACD-B8F1-F942E7E57F37}" type="sibTrans" cxnId="{B303AA66-8990-4C06-B797-1A874639C380}">
      <dgm:prSet/>
      <dgm:spPr/>
      <dgm:t>
        <a:bodyPr/>
        <a:lstStyle/>
        <a:p>
          <a:endParaRPr lang="zh-CN" altLang="en-US"/>
        </a:p>
      </dgm:t>
    </dgm:pt>
    <dgm:pt modelId="{F0E10AFD-68B5-48EF-984C-E9BCE3FF49CD}">
      <dgm:prSet/>
      <dgm:spPr/>
      <dgm:t>
        <a:bodyPr/>
        <a:lstStyle/>
        <a:p>
          <a:pPr rtl="0"/>
          <a:r>
            <a:rPr lang="zh-CN" smtClean="0"/>
            <a:t>谈话内容在下任总统确定前不得公开</a:t>
          </a:r>
          <a:endParaRPr lang="zh-CN"/>
        </a:p>
      </dgm:t>
    </dgm:pt>
    <dgm:pt modelId="{4648D793-CE93-4F16-ADC6-1BDA5BA059D3}" type="parTrans" cxnId="{D8DCC5AD-A259-4408-ABF1-9F0DF34A4695}">
      <dgm:prSet/>
      <dgm:spPr/>
      <dgm:t>
        <a:bodyPr/>
        <a:lstStyle/>
        <a:p>
          <a:endParaRPr lang="zh-CN" altLang="en-US"/>
        </a:p>
      </dgm:t>
    </dgm:pt>
    <dgm:pt modelId="{B6C52C6B-EB09-4906-A2D1-0DCE406F80D4}" type="sibTrans" cxnId="{D8DCC5AD-A259-4408-ABF1-9F0DF34A4695}">
      <dgm:prSet/>
      <dgm:spPr/>
      <dgm:t>
        <a:bodyPr/>
        <a:lstStyle/>
        <a:p>
          <a:endParaRPr lang="zh-CN" altLang="en-US"/>
        </a:p>
      </dgm:t>
    </dgm:pt>
    <dgm:pt modelId="{B1E63FE9-5712-48BA-8AAE-BB55F4452BCC}" type="pres">
      <dgm:prSet presAssocID="{EDFA3E37-75FB-4AF1-9480-1310FEFD9A11}" presName="linear" presStyleCnt="0">
        <dgm:presLayoutVars>
          <dgm:animLvl val="lvl"/>
          <dgm:resizeHandles val="exact"/>
        </dgm:presLayoutVars>
      </dgm:prSet>
      <dgm:spPr/>
      <dgm:t>
        <a:bodyPr/>
        <a:lstStyle/>
        <a:p>
          <a:endParaRPr lang="zh-CN" altLang="en-US"/>
        </a:p>
      </dgm:t>
    </dgm:pt>
    <dgm:pt modelId="{56BF7FD7-AB6D-4DD2-A37E-496A5D64FC3D}" type="pres">
      <dgm:prSet presAssocID="{589C101E-2A9B-4B1C-9777-E000EFE50F36}" presName="parentText" presStyleLbl="node1" presStyleIdx="0" presStyleCnt="4">
        <dgm:presLayoutVars>
          <dgm:chMax val="0"/>
          <dgm:bulletEnabled val="1"/>
        </dgm:presLayoutVars>
      </dgm:prSet>
      <dgm:spPr/>
      <dgm:t>
        <a:bodyPr/>
        <a:lstStyle/>
        <a:p>
          <a:endParaRPr lang="zh-CN" altLang="en-US"/>
        </a:p>
      </dgm:t>
    </dgm:pt>
    <dgm:pt modelId="{BC0BE499-8E97-470B-A99A-57003ED7AEA3}" type="pres">
      <dgm:prSet presAssocID="{589C101E-2A9B-4B1C-9777-E000EFE50F36}" presName="childText" presStyleLbl="revTx" presStyleIdx="0" presStyleCnt="4">
        <dgm:presLayoutVars>
          <dgm:bulletEnabled val="1"/>
        </dgm:presLayoutVars>
      </dgm:prSet>
      <dgm:spPr/>
      <dgm:t>
        <a:bodyPr/>
        <a:lstStyle/>
        <a:p>
          <a:endParaRPr lang="zh-CN" altLang="en-US"/>
        </a:p>
      </dgm:t>
    </dgm:pt>
    <dgm:pt modelId="{C8A857C9-AF09-46E8-B7C1-DE208BB2B976}" type="pres">
      <dgm:prSet presAssocID="{789073E1-6135-47C6-93E5-FDD4BC052B1A}" presName="parentText" presStyleLbl="node1" presStyleIdx="1" presStyleCnt="4">
        <dgm:presLayoutVars>
          <dgm:chMax val="0"/>
          <dgm:bulletEnabled val="1"/>
        </dgm:presLayoutVars>
      </dgm:prSet>
      <dgm:spPr/>
      <dgm:t>
        <a:bodyPr/>
        <a:lstStyle/>
        <a:p>
          <a:endParaRPr lang="zh-CN" altLang="en-US"/>
        </a:p>
      </dgm:t>
    </dgm:pt>
    <dgm:pt modelId="{FF516F16-C79B-46CC-BDCC-28F66AE00E28}" type="pres">
      <dgm:prSet presAssocID="{789073E1-6135-47C6-93E5-FDD4BC052B1A}" presName="childText" presStyleLbl="revTx" presStyleIdx="1" presStyleCnt="4">
        <dgm:presLayoutVars>
          <dgm:bulletEnabled val="1"/>
        </dgm:presLayoutVars>
      </dgm:prSet>
      <dgm:spPr/>
      <dgm:t>
        <a:bodyPr/>
        <a:lstStyle/>
        <a:p>
          <a:endParaRPr lang="zh-CN" altLang="en-US"/>
        </a:p>
      </dgm:t>
    </dgm:pt>
    <dgm:pt modelId="{C1B16BF5-63BA-4A5A-89FF-E043EEAD359D}" type="pres">
      <dgm:prSet presAssocID="{344F8F9B-F8AE-4236-BD15-E614C99986CF}" presName="parentText" presStyleLbl="node1" presStyleIdx="2" presStyleCnt="4">
        <dgm:presLayoutVars>
          <dgm:chMax val="0"/>
          <dgm:bulletEnabled val="1"/>
        </dgm:presLayoutVars>
      </dgm:prSet>
      <dgm:spPr/>
      <dgm:t>
        <a:bodyPr/>
        <a:lstStyle/>
        <a:p>
          <a:endParaRPr lang="zh-CN" altLang="en-US"/>
        </a:p>
      </dgm:t>
    </dgm:pt>
    <dgm:pt modelId="{33611C67-457B-4644-B86A-32B263B50F88}" type="pres">
      <dgm:prSet presAssocID="{344F8F9B-F8AE-4236-BD15-E614C99986CF}" presName="childText" presStyleLbl="revTx" presStyleIdx="2" presStyleCnt="4">
        <dgm:presLayoutVars>
          <dgm:bulletEnabled val="1"/>
        </dgm:presLayoutVars>
      </dgm:prSet>
      <dgm:spPr/>
      <dgm:t>
        <a:bodyPr/>
        <a:lstStyle/>
        <a:p>
          <a:endParaRPr lang="zh-CN" altLang="en-US"/>
        </a:p>
      </dgm:t>
    </dgm:pt>
    <dgm:pt modelId="{1D2181CE-F738-4E5B-805C-6261378756CB}" type="pres">
      <dgm:prSet presAssocID="{0C8225BD-E3D4-47C2-A8CB-D2E504DAC32C}" presName="parentText" presStyleLbl="node1" presStyleIdx="3" presStyleCnt="4">
        <dgm:presLayoutVars>
          <dgm:chMax val="0"/>
          <dgm:bulletEnabled val="1"/>
        </dgm:presLayoutVars>
      </dgm:prSet>
      <dgm:spPr/>
      <dgm:t>
        <a:bodyPr/>
        <a:lstStyle/>
        <a:p>
          <a:endParaRPr lang="zh-CN" altLang="en-US"/>
        </a:p>
      </dgm:t>
    </dgm:pt>
    <dgm:pt modelId="{234D8846-6553-46D4-B81A-251192C75A2A}" type="pres">
      <dgm:prSet presAssocID="{0C8225BD-E3D4-47C2-A8CB-D2E504DAC32C}" presName="childText" presStyleLbl="revTx" presStyleIdx="3" presStyleCnt="4">
        <dgm:presLayoutVars>
          <dgm:bulletEnabled val="1"/>
        </dgm:presLayoutVars>
      </dgm:prSet>
      <dgm:spPr/>
      <dgm:t>
        <a:bodyPr/>
        <a:lstStyle/>
        <a:p>
          <a:endParaRPr lang="zh-CN" altLang="en-US"/>
        </a:p>
      </dgm:t>
    </dgm:pt>
  </dgm:ptLst>
  <dgm:cxnLst>
    <dgm:cxn modelId="{203CEC11-3A0A-4C7C-B4E4-2847212773B8}" srcId="{EDFA3E37-75FB-4AF1-9480-1310FEFD9A11}" destId="{344F8F9B-F8AE-4236-BD15-E614C99986CF}" srcOrd="2" destOrd="0" parTransId="{19E647F7-A4AE-4FC7-9F5A-96889FEBB797}" sibTransId="{3AC69B2C-CD48-43A3-B8F9-B5AAFE9B0340}"/>
    <dgm:cxn modelId="{8A553814-D460-4B27-8C7A-7CB836605D1C}" type="presOf" srcId="{F62D4C6B-1073-4519-840E-E9ED6AB38A41}" destId="{33611C67-457B-4644-B86A-32B263B50F88}" srcOrd="0" destOrd="0" presId="urn:microsoft.com/office/officeart/2005/8/layout/vList2"/>
    <dgm:cxn modelId="{4CDCBA3E-8504-483A-8854-8CBE3AE34FA4}" srcId="{589C101E-2A9B-4B1C-9777-E000EFE50F36}" destId="{B728F585-57F4-43CD-830F-7D47A31D6CB7}" srcOrd="1" destOrd="0" parTransId="{C8E6399C-CE72-4FFF-9F03-2B2F33CB38A3}" sibTransId="{66DB2285-A209-4A85-A307-6711B5286017}"/>
    <dgm:cxn modelId="{D8DCC5AD-A259-4408-ABF1-9F0DF34A4695}" srcId="{0C8225BD-E3D4-47C2-A8CB-D2E504DAC32C}" destId="{F0E10AFD-68B5-48EF-984C-E9BCE3FF49CD}" srcOrd="2" destOrd="0" parTransId="{4648D793-CE93-4F16-ADC6-1BDA5BA059D3}" sibTransId="{B6C52C6B-EB09-4906-A2D1-0DCE406F80D4}"/>
    <dgm:cxn modelId="{ED35AD66-789E-4202-9EF1-3ADB47B480A8}" srcId="{344F8F9B-F8AE-4236-BD15-E614C99986CF}" destId="{F62D4C6B-1073-4519-840E-E9ED6AB38A41}" srcOrd="0" destOrd="0" parTransId="{73F6BC96-FAE8-4A89-9312-5B1DB4CAB6A1}" sibTransId="{FA53C0FD-271A-4F25-9311-ADC45DA5C768}"/>
    <dgm:cxn modelId="{2685261E-A03B-484C-AF57-FB8BBEEAAA7A}" srcId="{789073E1-6135-47C6-93E5-FDD4BC052B1A}" destId="{DC3D7383-800E-424C-95A6-9D6D2F854FF0}" srcOrd="0" destOrd="0" parTransId="{333A71F9-4FF5-46EB-9EE2-65BE4F4B1DDD}" sibTransId="{A1E6F4FA-9E46-44AA-A311-73AF87F22EDB}"/>
    <dgm:cxn modelId="{2D35F788-1A56-4BDA-9185-65CD4D224B37}" type="presOf" srcId="{589C101E-2A9B-4B1C-9777-E000EFE50F36}" destId="{56BF7FD7-AB6D-4DD2-A37E-496A5D64FC3D}" srcOrd="0" destOrd="0" presId="urn:microsoft.com/office/officeart/2005/8/layout/vList2"/>
    <dgm:cxn modelId="{35A62AC7-86D0-4CAD-8CC1-E6D85022119F}" type="presOf" srcId="{789073E1-6135-47C6-93E5-FDD4BC052B1A}" destId="{C8A857C9-AF09-46E8-B7C1-DE208BB2B976}" srcOrd="0" destOrd="0" presId="urn:microsoft.com/office/officeart/2005/8/layout/vList2"/>
    <dgm:cxn modelId="{67B2BD9E-E404-4ED4-9581-9D0AA559D562}" type="presOf" srcId="{F0E10AFD-68B5-48EF-984C-E9BCE3FF49CD}" destId="{234D8846-6553-46D4-B81A-251192C75A2A}" srcOrd="0" destOrd="2" presId="urn:microsoft.com/office/officeart/2005/8/layout/vList2"/>
    <dgm:cxn modelId="{90098DCF-CBB7-453E-B0BE-2321B47CBF1F}" type="presOf" srcId="{1AD679C6-6595-4DC1-8804-506C31433ABA}" destId="{BC0BE499-8E97-470B-A99A-57003ED7AEA3}" srcOrd="0" destOrd="0" presId="urn:microsoft.com/office/officeart/2005/8/layout/vList2"/>
    <dgm:cxn modelId="{543ECA44-72CC-440F-A3E1-14ED71E2EECC}" type="presOf" srcId="{344F8F9B-F8AE-4236-BD15-E614C99986CF}" destId="{C1B16BF5-63BA-4A5A-89FF-E043EEAD359D}" srcOrd="0" destOrd="0" presId="urn:microsoft.com/office/officeart/2005/8/layout/vList2"/>
    <dgm:cxn modelId="{38259F4D-C857-48CB-A7B2-CDCEF491F3A4}" srcId="{EDFA3E37-75FB-4AF1-9480-1310FEFD9A11}" destId="{0C8225BD-E3D4-47C2-A8CB-D2E504DAC32C}" srcOrd="3" destOrd="0" parTransId="{3856DE02-5B6C-43C6-B3A9-755678B1C080}" sibTransId="{85513B7D-54FB-466B-A2DD-65662F95CD05}"/>
    <dgm:cxn modelId="{B303AA66-8990-4C06-B797-1A874639C380}" srcId="{0C8225BD-E3D4-47C2-A8CB-D2E504DAC32C}" destId="{FD15DFFB-0741-45E8-AA63-8192C2D4C990}" srcOrd="1" destOrd="0" parTransId="{6D760A61-0219-46E2-9D36-BB0D1E6C8235}" sibTransId="{0A1C80DD-1630-4ACD-B8F1-F942E7E57F37}"/>
    <dgm:cxn modelId="{A9C3CF10-D475-46CC-833B-A428A1F87EE4}" srcId="{EDFA3E37-75FB-4AF1-9480-1310FEFD9A11}" destId="{789073E1-6135-47C6-93E5-FDD4BC052B1A}" srcOrd="1" destOrd="0" parTransId="{1F3C7E4D-0FA1-4EA4-A900-BCEDEEBB6CCF}" sibTransId="{E5F5B683-6740-4861-9B7E-12E91B44865C}"/>
    <dgm:cxn modelId="{E920B535-8ABA-4360-A454-060B90759BAE}" type="presOf" srcId="{DC3D7383-800E-424C-95A6-9D6D2F854FF0}" destId="{FF516F16-C79B-46CC-BDCC-28F66AE00E28}" srcOrd="0" destOrd="0" presId="urn:microsoft.com/office/officeart/2005/8/layout/vList2"/>
    <dgm:cxn modelId="{F055840F-0678-40BC-88EE-EB5B36F0A6F4}" srcId="{EDFA3E37-75FB-4AF1-9480-1310FEFD9A11}" destId="{589C101E-2A9B-4B1C-9777-E000EFE50F36}" srcOrd="0" destOrd="0" parTransId="{03E144F5-B7E7-4CB0-97C0-D9ECBCB8F0B5}" sibTransId="{15A52F7D-76E7-41F7-AC20-4F9C2CCEB7E9}"/>
    <dgm:cxn modelId="{08911E7B-E1A3-4B04-8570-ED3B31E4AA6C}" type="presOf" srcId="{0C8225BD-E3D4-47C2-A8CB-D2E504DAC32C}" destId="{1D2181CE-F738-4E5B-805C-6261378756CB}" srcOrd="0" destOrd="0" presId="urn:microsoft.com/office/officeart/2005/8/layout/vList2"/>
    <dgm:cxn modelId="{1999A4C4-F9BD-477C-9BE7-6B10886C3E73}" srcId="{0C8225BD-E3D4-47C2-A8CB-D2E504DAC32C}" destId="{D7D72369-7829-44FB-91FA-B735937A1AA4}" srcOrd="0" destOrd="0" parTransId="{3151F193-BBB8-4A97-BA37-D3CE6F2D78A2}" sibTransId="{E48B4981-0F53-4776-803C-6EFF3A092F8F}"/>
    <dgm:cxn modelId="{3669E4E9-DAF5-45D0-980B-50DA9AE0EA5C}" type="presOf" srcId="{B728F585-57F4-43CD-830F-7D47A31D6CB7}" destId="{BC0BE499-8E97-470B-A99A-57003ED7AEA3}" srcOrd="0" destOrd="1" presId="urn:microsoft.com/office/officeart/2005/8/layout/vList2"/>
    <dgm:cxn modelId="{DB3DA05F-316E-458C-8386-F7413C973741}" type="presOf" srcId="{EDFA3E37-75FB-4AF1-9480-1310FEFD9A11}" destId="{B1E63FE9-5712-48BA-8AAE-BB55F4452BCC}" srcOrd="0" destOrd="0" presId="urn:microsoft.com/office/officeart/2005/8/layout/vList2"/>
    <dgm:cxn modelId="{095FAB97-8852-4F22-9C01-5942ACF5191C}" type="presOf" srcId="{FD15DFFB-0741-45E8-AA63-8192C2D4C990}" destId="{234D8846-6553-46D4-B81A-251192C75A2A}" srcOrd="0" destOrd="1" presId="urn:microsoft.com/office/officeart/2005/8/layout/vList2"/>
    <dgm:cxn modelId="{3DD90ECA-2A2D-45BE-97B0-0F2B0C3EEAB9}" srcId="{589C101E-2A9B-4B1C-9777-E000EFE50F36}" destId="{1AD679C6-6595-4DC1-8804-506C31433ABA}" srcOrd="0" destOrd="0" parTransId="{A19321AB-2E93-4E03-A7FD-6765729EB27C}" sibTransId="{20065915-C3FB-4BBB-9655-976F82F932E9}"/>
    <dgm:cxn modelId="{A42002ED-2312-4173-8FFE-561954FEC995}" type="presOf" srcId="{D7D72369-7829-44FB-91FA-B735937A1AA4}" destId="{234D8846-6553-46D4-B81A-251192C75A2A}" srcOrd="0" destOrd="0" presId="urn:microsoft.com/office/officeart/2005/8/layout/vList2"/>
    <dgm:cxn modelId="{241DC36D-5DDA-4EEB-8011-58479DCAE9AD}" type="presParOf" srcId="{B1E63FE9-5712-48BA-8AAE-BB55F4452BCC}" destId="{56BF7FD7-AB6D-4DD2-A37E-496A5D64FC3D}" srcOrd="0" destOrd="0" presId="urn:microsoft.com/office/officeart/2005/8/layout/vList2"/>
    <dgm:cxn modelId="{441522CF-ACF4-4F04-9CDE-BC7B24000E7C}" type="presParOf" srcId="{B1E63FE9-5712-48BA-8AAE-BB55F4452BCC}" destId="{BC0BE499-8E97-470B-A99A-57003ED7AEA3}" srcOrd="1" destOrd="0" presId="urn:microsoft.com/office/officeart/2005/8/layout/vList2"/>
    <dgm:cxn modelId="{1EC80FC9-AF59-41DA-AF62-27B6D65931D3}" type="presParOf" srcId="{B1E63FE9-5712-48BA-8AAE-BB55F4452BCC}" destId="{C8A857C9-AF09-46E8-B7C1-DE208BB2B976}" srcOrd="2" destOrd="0" presId="urn:microsoft.com/office/officeart/2005/8/layout/vList2"/>
    <dgm:cxn modelId="{D846C8EE-F64A-43D8-AF5C-5E1CBF898284}" type="presParOf" srcId="{B1E63FE9-5712-48BA-8AAE-BB55F4452BCC}" destId="{FF516F16-C79B-46CC-BDCC-28F66AE00E28}" srcOrd="3" destOrd="0" presId="urn:microsoft.com/office/officeart/2005/8/layout/vList2"/>
    <dgm:cxn modelId="{B7941B40-091F-48A7-84E6-778005F8B110}" type="presParOf" srcId="{B1E63FE9-5712-48BA-8AAE-BB55F4452BCC}" destId="{C1B16BF5-63BA-4A5A-89FF-E043EEAD359D}" srcOrd="4" destOrd="0" presId="urn:microsoft.com/office/officeart/2005/8/layout/vList2"/>
    <dgm:cxn modelId="{D1F71739-90B5-4622-9963-7CC2B0B27735}" type="presParOf" srcId="{B1E63FE9-5712-48BA-8AAE-BB55F4452BCC}" destId="{33611C67-457B-4644-B86A-32B263B50F88}" srcOrd="5" destOrd="0" presId="urn:microsoft.com/office/officeart/2005/8/layout/vList2"/>
    <dgm:cxn modelId="{603A318A-4054-4B74-84B5-7E5A8A29E6A4}" type="presParOf" srcId="{B1E63FE9-5712-48BA-8AAE-BB55F4452BCC}" destId="{1D2181CE-F738-4E5B-805C-6261378756CB}" srcOrd="6" destOrd="0" presId="urn:microsoft.com/office/officeart/2005/8/layout/vList2"/>
    <dgm:cxn modelId="{0E7053AB-1724-46D5-9C2E-12CF503523A6}" type="presParOf" srcId="{B1E63FE9-5712-48BA-8AAE-BB55F4452BCC}" destId="{234D8846-6553-46D4-B81A-251192C75A2A}"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6A7A5F-1165-41D6-A705-46BDE3176486}">
      <dsp:nvSpPr>
        <dsp:cNvPr id="0" name=""/>
        <dsp:cNvSpPr/>
      </dsp:nvSpPr>
      <dsp:spPr>
        <a:xfrm>
          <a:off x="2911" y="222759"/>
          <a:ext cx="2838361" cy="633600"/>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w="6350" cap="rnd" cmpd="sng" algn="ctr">
          <a:solidFill>
            <a:schemeClr val="accent5">
              <a:hueOff val="0"/>
              <a:satOff val="0"/>
              <a:lumOff val="0"/>
              <a:alphaOff val="0"/>
            </a:schemeClr>
          </a:solidFill>
          <a:prstDash val="solid"/>
        </a:ln>
        <a:effectLst>
          <a:outerShdw blurRad="39000" dist="25400" dir="5400000" rotWithShape="0">
            <a:srgbClr val="000000">
              <a:alpha val="3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6464" tIns="89408" rIns="156464" bIns="89408" numCol="1" spcCol="1270" anchor="ctr" anchorCtr="0">
          <a:noAutofit/>
        </a:bodyPr>
        <a:lstStyle/>
        <a:p>
          <a:pPr lvl="0" algn="ctr" defTabSz="977900" rtl="0">
            <a:lnSpc>
              <a:spcPct val="90000"/>
            </a:lnSpc>
            <a:spcBef>
              <a:spcPct val="0"/>
            </a:spcBef>
            <a:spcAft>
              <a:spcPct val="35000"/>
            </a:spcAft>
          </a:pPr>
          <a:r>
            <a:rPr lang="zh-CN" sz="2200" b="1" kern="1200" smtClean="0"/>
            <a:t>学习目的</a:t>
          </a:r>
          <a:endParaRPr lang="zh-CN" sz="2200" kern="1200"/>
        </a:p>
      </dsp:txBody>
      <dsp:txXfrm>
        <a:off x="2911" y="222759"/>
        <a:ext cx="2838361" cy="633600"/>
      </dsp:txXfrm>
    </dsp:sp>
    <dsp:sp modelId="{919DDAC7-660E-48C2-8A29-62EC7910CDA9}">
      <dsp:nvSpPr>
        <dsp:cNvPr id="0" name=""/>
        <dsp:cNvSpPr/>
      </dsp:nvSpPr>
      <dsp:spPr>
        <a:xfrm>
          <a:off x="2911" y="856359"/>
          <a:ext cx="2838361" cy="3683790"/>
        </a:xfrm>
        <a:prstGeom prst="rect">
          <a:avLst/>
        </a:prstGeom>
        <a:solidFill>
          <a:schemeClr val="accent5">
            <a:tint val="40000"/>
            <a:alpha val="90000"/>
            <a:hueOff val="0"/>
            <a:satOff val="0"/>
            <a:lumOff val="0"/>
            <a:alphaOff val="0"/>
          </a:schemeClr>
        </a:solidFill>
        <a:ln w="6350"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rtl="0">
            <a:lnSpc>
              <a:spcPct val="90000"/>
            </a:lnSpc>
            <a:spcBef>
              <a:spcPct val="0"/>
            </a:spcBef>
            <a:spcAft>
              <a:spcPct val="15000"/>
            </a:spcAft>
            <a:buChar char="••"/>
          </a:pPr>
          <a:r>
            <a:rPr lang="en-US" sz="2200" b="1" kern="1200" smtClean="0"/>
            <a:t>【</a:t>
          </a:r>
          <a:r>
            <a:rPr lang="zh-CN" sz="2200" b="1" kern="1200" smtClean="0"/>
            <a:t>掌握</a:t>
          </a:r>
          <a:r>
            <a:rPr lang="en-US" sz="2200" b="1" kern="1200" smtClean="0"/>
            <a:t>】</a:t>
          </a:r>
          <a:r>
            <a:rPr lang="zh-CN" sz="2200" b="1" kern="1200" smtClean="0"/>
            <a:t>基于</a:t>
          </a:r>
          <a:r>
            <a:rPr lang="en-US" sz="2200" b="1" kern="1200" smtClean="0"/>
            <a:t>R</a:t>
          </a:r>
          <a:r>
            <a:rPr lang="zh-CN" sz="2200" b="1" kern="1200" smtClean="0"/>
            <a:t>的数据科学实践；</a:t>
          </a:r>
          <a:r>
            <a:rPr lang="en-US" sz="2200" b="1" kern="1200" smtClean="0"/>
            <a:t>SparkR</a:t>
          </a:r>
          <a:r>
            <a:rPr lang="zh-CN" sz="2200" b="1" kern="1200" smtClean="0"/>
            <a:t>编程；</a:t>
          </a:r>
          <a:endParaRPr lang="zh-CN" sz="2200" kern="1200"/>
        </a:p>
        <a:p>
          <a:pPr marL="228600" lvl="1" indent="-228600" algn="l" defTabSz="977900" rtl="0">
            <a:lnSpc>
              <a:spcPct val="90000"/>
            </a:lnSpc>
            <a:spcBef>
              <a:spcPct val="0"/>
            </a:spcBef>
            <a:spcAft>
              <a:spcPct val="15000"/>
            </a:spcAft>
            <a:buChar char="••"/>
          </a:pPr>
          <a:r>
            <a:rPr lang="en-US" sz="2200" b="1" kern="1200" smtClean="0"/>
            <a:t>【</a:t>
          </a:r>
          <a:r>
            <a:rPr lang="zh-CN" sz="2200" b="1" kern="1200" smtClean="0"/>
            <a:t>理解</a:t>
          </a:r>
          <a:r>
            <a:rPr lang="en-US" sz="2200" b="1" kern="1200" smtClean="0"/>
            <a:t>】</a:t>
          </a:r>
          <a:r>
            <a:rPr lang="zh-CN" sz="2200" b="1" kern="1200" smtClean="0"/>
            <a:t>结合</a:t>
          </a:r>
          <a:r>
            <a:rPr lang="en-US" sz="2200" b="1" kern="1200" smtClean="0"/>
            <a:t>2012</a:t>
          </a:r>
          <a:r>
            <a:rPr lang="zh-CN" sz="2200" b="1" kern="1200" smtClean="0"/>
            <a:t>美国总统大选理解数据科学的典型应用；</a:t>
          </a:r>
          <a:endParaRPr lang="zh-CN" sz="2200" kern="1200"/>
        </a:p>
        <a:p>
          <a:pPr marL="228600" lvl="1" indent="-228600" algn="l" defTabSz="977900" rtl="0">
            <a:lnSpc>
              <a:spcPct val="90000"/>
            </a:lnSpc>
            <a:spcBef>
              <a:spcPct val="0"/>
            </a:spcBef>
            <a:spcAft>
              <a:spcPct val="15000"/>
            </a:spcAft>
            <a:buChar char="••"/>
          </a:pPr>
          <a:r>
            <a:rPr lang="en-US" sz="2200" b="1" kern="1200" smtClean="0"/>
            <a:t>【</a:t>
          </a:r>
          <a:r>
            <a:rPr lang="zh-CN" sz="2200" b="1" kern="1200" smtClean="0"/>
            <a:t>了解</a:t>
          </a:r>
          <a:r>
            <a:rPr lang="en-US" sz="2200" b="1" kern="1200" smtClean="0"/>
            <a:t>】</a:t>
          </a:r>
          <a:r>
            <a:rPr lang="zh-CN" sz="2200" b="1" kern="1200" smtClean="0"/>
            <a:t>基于</a:t>
          </a:r>
          <a:r>
            <a:rPr lang="en-US" sz="2200" b="1" kern="1200" smtClean="0"/>
            <a:t>R</a:t>
          </a:r>
          <a:r>
            <a:rPr lang="zh-CN" sz="2200" b="1" kern="1200" smtClean="0"/>
            <a:t>的统计分析、机器学习和数据可视化。</a:t>
          </a:r>
          <a:endParaRPr lang="zh-CN" sz="2200" kern="1200"/>
        </a:p>
      </dsp:txBody>
      <dsp:txXfrm>
        <a:off x="2911" y="856359"/>
        <a:ext cx="2838361" cy="3683790"/>
      </dsp:txXfrm>
    </dsp:sp>
    <dsp:sp modelId="{7EA2AC94-4194-40CE-83C8-24D187EBF419}">
      <dsp:nvSpPr>
        <dsp:cNvPr id="0" name=""/>
        <dsp:cNvSpPr/>
      </dsp:nvSpPr>
      <dsp:spPr>
        <a:xfrm>
          <a:off x="3238643" y="222759"/>
          <a:ext cx="2838361" cy="633600"/>
        </a:xfrm>
        <a:prstGeom prst="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w="6350" cap="rnd" cmpd="sng" algn="ctr">
          <a:solidFill>
            <a:schemeClr val="accent5">
              <a:hueOff val="-3676672"/>
              <a:satOff val="-5114"/>
              <a:lumOff val="-1961"/>
              <a:alphaOff val="0"/>
            </a:schemeClr>
          </a:solidFill>
          <a:prstDash val="solid"/>
        </a:ln>
        <a:effectLst>
          <a:outerShdw blurRad="39000" dist="25400" dir="5400000" rotWithShape="0">
            <a:srgbClr val="000000">
              <a:alpha val="3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6464" tIns="89408" rIns="156464" bIns="89408" numCol="1" spcCol="1270" anchor="ctr" anchorCtr="0">
          <a:noAutofit/>
        </a:bodyPr>
        <a:lstStyle/>
        <a:p>
          <a:pPr lvl="0" algn="ctr" defTabSz="977900" rtl="0">
            <a:lnSpc>
              <a:spcPct val="90000"/>
            </a:lnSpc>
            <a:spcBef>
              <a:spcPct val="0"/>
            </a:spcBef>
            <a:spcAft>
              <a:spcPct val="35000"/>
            </a:spcAft>
          </a:pPr>
          <a:r>
            <a:rPr lang="zh-CN" sz="2200" b="1" kern="1200" smtClean="0"/>
            <a:t>学习重点</a:t>
          </a:r>
          <a:endParaRPr lang="zh-CN" sz="2200" kern="1200"/>
        </a:p>
      </dsp:txBody>
      <dsp:txXfrm>
        <a:off x="3238643" y="222759"/>
        <a:ext cx="2838361" cy="633600"/>
      </dsp:txXfrm>
    </dsp:sp>
    <dsp:sp modelId="{D49876B1-405E-48FB-A8FF-F8F94D718061}">
      <dsp:nvSpPr>
        <dsp:cNvPr id="0" name=""/>
        <dsp:cNvSpPr/>
      </dsp:nvSpPr>
      <dsp:spPr>
        <a:xfrm>
          <a:off x="3238643" y="856359"/>
          <a:ext cx="2838361" cy="3683790"/>
        </a:xfrm>
        <a:prstGeom prst="rect">
          <a:avLst/>
        </a:prstGeom>
        <a:solidFill>
          <a:schemeClr val="accent5">
            <a:tint val="40000"/>
            <a:alpha val="90000"/>
            <a:hueOff val="-3695877"/>
            <a:satOff val="-6408"/>
            <a:lumOff val="-644"/>
            <a:alphaOff val="0"/>
          </a:schemeClr>
        </a:solidFill>
        <a:ln w="6350" cap="rnd" cmpd="sng" algn="ctr">
          <a:solidFill>
            <a:schemeClr val="accent5">
              <a:tint val="40000"/>
              <a:alpha val="90000"/>
              <a:hueOff val="-3695877"/>
              <a:satOff val="-6408"/>
              <a:lumOff val="-64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rtl="0">
            <a:lnSpc>
              <a:spcPct val="90000"/>
            </a:lnSpc>
            <a:spcBef>
              <a:spcPct val="0"/>
            </a:spcBef>
            <a:spcAft>
              <a:spcPct val="15000"/>
            </a:spcAft>
            <a:buChar char="••"/>
          </a:pPr>
          <a:r>
            <a:rPr lang="en-US" sz="2200" b="1" kern="1200" dirty="0" smtClean="0"/>
            <a:t>2012</a:t>
          </a:r>
          <a:r>
            <a:rPr lang="zh-CN" sz="2200" b="1" kern="1200" dirty="0" smtClean="0"/>
            <a:t>美国总统大选；</a:t>
          </a:r>
          <a:endParaRPr lang="zh-CN" sz="2200" kern="1200" dirty="0"/>
        </a:p>
        <a:p>
          <a:pPr marL="228600" lvl="1" indent="-228600" algn="l" defTabSz="977900" rtl="0">
            <a:lnSpc>
              <a:spcPct val="90000"/>
            </a:lnSpc>
            <a:spcBef>
              <a:spcPct val="0"/>
            </a:spcBef>
            <a:spcAft>
              <a:spcPct val="15000"/>
            </a:spcAft>
            <a:buChar char="••"/>
          </a:pPr>
          <a:endParaRPr lang="zh-CN" sz="2200" kern="1200" dirty="0"/>
        </a:p>
        <a:p>
          <a:pPr marL="228600" lvl="1" indent="-228600" algn="l" defTabSz="977900" rtl="0">
            <a:lnSpc>
              <a:spcPct val="90000"/>
            </a:lnSpc>
            <a:spcBef>
              <a:spcPct val="0"/>
            </a:spcBef>
            <a:spcAft>
              <a:spcPct val="15000"/>
            </a:spcAft>
            <a:buChar char="••"/>
          </a:pPr>
          <a:r>
            <a:rPr lang="zh-CN" sz="2200" b="1" kern="1200" dirty="0" smtClean="0"/>
            <a:t>基于</a:t>
          </a:r>
          <a:r>
            <a:rPr lang="en-US" sz="2200" b="1" kern="1200" dirty="0" smtClean="0"/>
            <a:t>R</a:t>
          </a:r>
          <a:r>
            <a:rPr lang="zh-CN" sz="2200" b="1" kern="1200" dirty="0" smtClean="0"/>
            <a:t>的数据科学实践；</a:t>
          </a:r>
          <a:endParaRPr lang="zh-CN" sz="2200" kern="1200" dirty="0"/>
        </a:p>
        <a:p>
          <a:pPr marL="228600" lvl="1" indent="-228600" algn="l" defTabSz="977900" rtl="0">
            <a:lnSpc>
              <a:spcPct val="90000"/>
            </a:lnSpc>
            <a:spcBef>
              <a:spcPct val="0"/>
            </a:spcBef>
            <a:spcAft>
              <a:spcPct val="15000"/>
            </a:spcAft>
            <a:buChar char="••"/>
          </a:pPr>
          <a:endParaRPr lang="zh-CN" sz="2200" kern="1200" dirty="0"/>
        </a:p>
        <a:p>
          <a:pPr marL="228600" lvl="1" indent="-228600" algn="l" defTabSz="977900" rtl="0">
            <a:lnSpc>
              <a:spcPct val="90000"/>
            </a:lnSpc>
            <a:spcBef>
              <a:spcPct val="0"/>
            </a:spcBef>
            <a:spcAft>
              <a:spcPct val="15000"/>
            </a:spcAft>
            <a:buChar char="••"/>
          </a:pPr>
          <a:r>
            <a:rPr lang="en-US" sz="2200" b="1" kern="1200" dirty="0" err="1" smtClean="0"/>
            <a:t>SparkR</a:t>
          </a:r>
          <a:r>
            <a:rPr lang="zh-CN" sz="2200" b="1" kern="1200" dirty="0" smtClean="0"/>
            <a:t>编程</a:t>
          </a:r>
          <a:endParaRPr lang="zh-CN" sz="2200" kern="1200" dirty="0"/>
        </a:p>
      </dsp:txBody>
      <dsp:txXfrm>
        <a:off x="3238643" y="856359"/>
        <a:ext cx="2838361" cy="3683790"/>
      </dsp:txXfrm>
    </dsp:sp>
    <dsp:sp modelId="{89DA7DC4-3AA8-4CAC-93C6-B109E7B9A34A}">
      <dsp:nvSpPr>
        <dsp:cNvPr id="0" name=""/>
        <dsp:cNvSpPr/>
      </dsp:nvSpPr>
      <dsp:spPr>
        <a:xfrm>
          <a:off x="6474375" y="222759"/>
          <a:ext cx="2838361" cy="633600"/>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w="6350" cap="rnd" cmpd="sng" algn="ctr">
          <a:solidFill>
            <a:schemeClr val="accent5">
              <a:hueOff val="-7353344"/>
              <a:satOff val="-10228"/>
              <a:lumOff val="-3922"/>
              <a:alphaOff val="0"/>
            </a:schemeClr>
          </a:solidFill>
          <a:prstDash val="solid"/>
        </a:ln>
        <a:effectLst>
          <a:outerShdw blurRad="39000" dist="25400" dir="5400000" rotWithShape="0">
            <a:srgbClr val="000000">
              <a:alpha val="3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6464" tIns="89408" rIns="156464" bIns="89408" numCol="1" spcCol="1270" anchor="ctr" anchorCtr="0">
          <a:noAutofit/>
        </a:bodyPr>
        <a:lstStyle/>
        <a:p>
          <a:pPr lvl="0" algn="ctr" defTabSz="977900" rtl="0">
            <a:lnSpc>
              <a:spcPct val="90000"/>
            </a:lnSpc>
            <a:spcBef>
              <a:spcPct val="0"/>
            </a:spcBef>
            <a:spcAft>
              <a:spcPct val="35000"/>
            </a:spcAft>
          </a:pPr>
          <a:r>
            <a:rPr lang="zh-CN" sz="2200" b="1" kern="1200" smtClean="0"/>
            <a:t>学习难点</a:t>
          </a:r>
          <a:endParaRPr lang="zh-CN" sz="2200" kern="1200"/>
        </a:p>
      </dsp:txBody>
      <dsp:txXfrm>
        <a:off x="6474375" y="222759"/>
        <a:ext cx="2838361" cy="633600"/>
      </dsp:txXfrm>
    </dsp:sp>
    <dsp:sp modelId="{F0D54285-D1A5-44B5-B153-3E3D03607775}">
      <dsp:nvSpPr>
        <dsp:cNvPr id="0" name=""/>
        <dsp:cNvSpPr/>
      </dsp:nvSpPr>
      <dsp:spPr>
        <a:xfrm>
          <a:off x="6474375" y="856359"/>
          <a:ext cx="2838361" cy="3683790"/>
        </a:xfrm>
        <a:prstGeom prst="rect">
          <a:avLst/>
        </a:prstGeom>
        <a:solidFill>
          <a:schemeClr val="accent5">
            <a:tint val="40000"/>
            <a:alpha val="90000"/>
            <a:hueOff val="-7391755"/>
            <a:satOff val="-12816"/>
            <a:lumOff val="-1289"/>
            <a:alphaOff val="0"/>
          </a:schemeClr>
        </a:solidFill>
        <a:ln w="6350" cap="rnd" cmpd="sng" algn="ctr">
          <a:solidFill>
            <a:schemeClr val="accent5">
              <a:tint val="40000"/>
              <a:alpha val="90000"/>
              <a:hueOff val="-7391755"/>
              <a:satOff val="-12816"/>
              <a:lumOff val="-128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rtl="0">
            <a:lnSpc>
              <a:spcPct val="90000"/>
            </a:lnSpc>
            <a:spcBef>
              <a:spcPct val="0"/>
            </a:spcBef>
            <a:spcAft>
              <a:spcPct val="15000"/>
            </a:spcAft>
            <a:buChar char="••"/>
          </a:pPr>
          <a:r>
            <a:rPr lang="en-US" sz="2200" b="1" kern="1200" smtClean="0"/>
            <a:t>SparkR </a:t>
          </a:r>
          <a:r>
            <a:rPr lang="zh-CN" sz="2200" b="1" kern="1200" smtClean="0"/>
            <a:t>与</a:t>
          </a:r>
          <a:r>
            <a:rPr lang="en-US" sz="2200" b="1" kern="1200" smtClean="0"/>
            <a:t>sparklyr</a:t>
          </a:r>
          <a:r>
            <a:rPr lang="zh-CN" sz="2200" b="1" kern="1200" smtClean="0"/>
            <a:t>编程的区别与联系</a:t>
          </a:r>
          <a:endParaRPr lang="zh-CN" sz="2200" kern="1200"/>
        </a:p>
      </dsp:txBody>
      <dsp:txXfrm>
        <a:off x="6474375" y="856359"/>
        <a:ext cx="2838361" cy="368379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B8DA6C-E5B3-4155-8210-4651D3B232C2}">
      <dsp:nvSpPr>
        <dsp:cNvPr id="0" name=""/>
        <dsp:cNvSpPr/>
      </dsp:nvSpPr>
      <dsp:spPr>
        <a:xfrm>
          <a:off x="0" y="98605"/>
          <a:ext cx="6795368" cy="1100384"/>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b="1" kern="1200" dirty="0" smtClean="0"/>
            <a:t>2008</a:t>
          </a:r>
          <a:r>
            <a:rPr lang="zh-CN" sz="1900" b="1" kern="1200" dirty="0" smtClean="0"/>
            <a:t>年大选中曾退订竞选电子邮件的人群是他们的首要游说目标，竞选战略家们甚至为特定人群制订了相应测试</a:t>
          </a:r>
          <a:endParaRPr lang="zh-CN" sz="1900" b="1" kern="1200" dirty="0"/>
        </a:p>
      </dsp:txBody>
      <dsp:txXfrm>
        <a:off x="53716" y="152321"/>
        <a:ext cx="6687936" cy="992952"/>
      </dsp:txXfrm>
    </dsp:sp>
    <dsp:sp modelId="{F4A43E76-53C6-4FE1-AFF1-E1BA5F23248A}">
      <dsp:nvSpPr>
        <dsp:cNvPr id="0" name=""/>
        <dsp:cNvSpPr/>
      </dsp:nvSpPr>
      <dsp:spPr>
        <a:xfrm>
          <a:off x="0" y="1253710"/>
          <a:ext cx="6795368" cy="1100384"/>
        </a:xfrm>
        <a:prstGeom prst="round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zh-CN" sz="1900" b="1" kern="1200" dirty="0" smtClean="0"/>
            <a:t>可以预测哪些人会在线捐款，哪些人会通过电邮汇款，我们甚至可以对志愿者进行建模分析</a:t>
          </a:r>
          <a:endParaRPr lang="zh-CN" sz="1900" b="1" kern="1200" dirty="0"/>
        </a:p>
      </dsp:txBody>
      <dsp:txXfrm>
        <a:off x="53716" y="1307426"/>
        <a:ext cx="6687936" cy="992952"/>
      </dsp:txXfrm>
    </dsp:sp>
    <dsp:sp modelId="{1CF09480-B196-4EEA-9DE2-F0752BC988ED}">
      <dsp:nvSpPr>
        <dsp:cNvPr id="0" name=""/>
        <dsp:cNvSpPr/>
      </dsp:nvSpPr>
      <dsp:spPr>
        <a:xfrm>
          <a:off x="0" y="2408815"/>
          <a:ext cx="6795368" cy="1100384"/>
        </a:xfrm>
        <a:prstGeom prst="round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zh-CN" sz="1900" b="1" kern="1200" smtClean="0"/>
            <a:t>截至</a:t>
          </a:r>
          <a:r>
            <a:rPr lang="en-US" sz="1900" b="1" kern="1200" smtClean="0"/>
            <a:t>2012</a:t>
          </a:r>
          <a:r>
            <a:rPr lang="zh-CN" sz="1900" b="1" kern="1200" smtClean="0"/>
            <a:t>年</a:t>
          </a:r>
          <a:r>
            <a:rPr lang="en-US" sz="1900" b="1" kern="1200" smtClean="0"/>
            <a:t>8</a:t>
          </a:r>
          <a:r>
            <a:rPr lang="zh-CN" sz="1900" b="1" kern="1200" smtClean="0"/>
            <a:t>月，奥巴马团队中的每个人都认为他们无法达到</a:t>
          </a:r>
          <a:r>
            <a:rPr lang="en-US" sz="1900" b="1" kern="1200" smtClean="0"/>
            <a:t>10</a:t>
          </a:r>
          <a:r>
            <a:rPr lang="zh-CN" sz="1900" b="1" kern="1200" smtClean="0"/>
            <a:t>亿美金的筹资目标</a:t>
          </a:r>
          <a:endParaRPr lang="zh-CN" sz="1900" b="1" kern="1200"/>
        </a:p>
      </dsp:txBody>
      <dsp:txXfrm>
        <a:off x="53716" y="2462531"/>
        <a:ext cx="6687936" cy="992952"/>
      </dsp:txXfrm>
    </dsp:sp>
    <dsp:sp modelId="{4883E434-387A-40C3-9136-66416D5A461D}">
      <dsp:nvSpPr>
        <dsp:cNvPr id="0" name=""/>
        <dsp:cNvSpPr/>
      </dsp:nvSpPr>
      <dsp:spPr>
        <a:xfrm>
          <a:off x="0" y="3563920"/>
          <a:ext cx="6795368" cy="1100384"/>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zh-CN" sz="1900" b="1" kern="1200" smtClean="0"/>
            <a:t>参加“快速捐赠计划（ </a:t>
          </a:r>
          <a:r>
            <a:rPr lang="en-US" sz="1900" b="1" kern="1200" smtClean="0"/>
            <a:t>Quick Donate Program</a:t>
          </a:r>
          <a:r>
            <a:rPr lang="zh-CN" sz="1900" b="1" kern="1200" smtClean="0"/>
            <a:t>） ”的人所捐献的资金是其他捐献者的</a:t>
          </a:r>
          <a:r>
            <a:rPr lang="en-US" sz="1900" b="1" kern="1200" smtClean="0"/>
            <a:t>4</a:t>
          </a:r>
          <a:r>
            <a:rPr lang="zh-CN" sz="1900" b="1" kern="1200" smtClean="0"/>
            <a:t>倍，所以这一计划在后期被大力推广</a:t>
          </a:r>
          <a:endParaRPr lang="zh-CN" sz="1900" b="1" kern="1200" dirty="0"/>
        </a:p>
      </dsp:txBody>
      <dsp:txXfrm>
        <a:off x="53716" y="3617636"/>
        <a:ext cx="6687936" cy="99295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A9D96E-13C0-466A-A2D0-1BCE02D0BFFE}">
      <dsp:nvSpPr>
        <dsp:cNvPr id="0" name=""/>
        <dsp:cNvSpPr/>
      </dsp:nvSpPr>
      <dsp:spPr>
        <a:xfrm>
          <a:off x="0" y="0"/>
          <a:ext cx="6795368" cy="1107004"/>
        </a:xfrm>
        <a:prstGeom prst="roundRect">
          <a:avLst>
            <a:gd name="adj" fmla="val 10000"/>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sz="1700" b="0" kern="1200" dirty="0" smtClean="0">
              <a:latin typeface="+mn-ea"/>
              <a:ea typeface="+mn-ea"/>
            </a:rPr>
            <a:t>每天晚上大约都会试运行一次大约</a:t>
          </a:r>
          <a:r>
            <a:rPr lang="en-US" sz="1700" b="0" kern="1200" dirty="0" smtClean="0">
              <a:latin typeface="+mn-ea"/>
              <a:ea typeface="+mn-ea"/>
            </a:rPr>
            <a:t>66000</a:t>
          </a:r>
          <a:r>
            <a:rPr lang="zh-CN" sz="1700" b="0" kern="1200" dirty="0" smtClean="0">
              <a:latin typeface="+mn-ea"/>
              <a:ea typeface="+mn-ea"/>
            </a:rPr>
            <a:t>人次的大选，并在第二天上午模拟出结果以帮助</a:t>
          </a:r>
          <a:r>
            <a:rPr lang="zh-CN" altLang="en-US" sz="1700" b="0" kern="1200" dirty="0" smtClean="0">
              <a:latin typeface="+mn-ea"/>
              <a:ea typeface="+mn-ea"/>
            </a:rPr>
            <a:t>竞选团队</a:t>
          </a:r>
          <a:r>
            <a:rPr lang="zh-CN" sz="1700" b="0" kern="1200" dirty="0" smtClean="0">
              <a:latin typeface="+mn-ea"/>
              <a:ea typeface="+mn-ea"/>
            </a:rPr>
            <a:t>了解奥巴马在部分地区获胜的可能，从而可以有针对性地分配资源。</a:t>
          </a:r>
          <a:endParaRPr lang="zh-CN" sz="1700" b="0" kern="1200" dirty="0">
            <a:latin typeface="+mn-ea"/>
            <a:ea typeface="+mn-ea"/>
          </a:endParaRPr>
        </a:p>
      </dsp:txBody>
      <dsp:txXfrm>
        <a:off x="1469774" y="0"/>
        <a:ext cx="5325593" cy="1107004"/>
      </dsp:txXfrm>
    </dsp:sp>
    <dsp:sp modelId="{A9282B7D-08C8-421C-BB0F-CFBFC4AA70D7}">
      <dsp:nvSpPr>
        <dsp:cNvPr id="0" name=""/>
        <dsp:cNvSpPr/>
      </dsp:nvSpPr>
      <dsp:spPr>
        <a:xfrm>
          <a:off x="110700" y="110700"/>
          <a:ext cx="1359073" cy="885603"/>
        </a:xfrm>
        <a:prstGeom prst="roundRect">
          <a:avLst>
            <a:gd name="adj" fmla="val 10000"/>
          </a:avLst>
        </a:prstGeom>
        <a:solidFill>
          <a:schemeClr val="accent5">
            <a:tint val="50000"/>
            <a:hueOff val="0"/>
            <a:satOff val="0"/>
            <a:lumOff val="0"/>
            <a:alphaOff val="0"/>
          </a:schemeClr>
        </a:soli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1">
          <a:scrgbClr r="0" g="0" b="0"/>
        </a:fillRef>
        <a:effectRef idx="3">
          <a:scrgbClr r="0" g="0" b="0"/>
        </a:effectRef>
        <a:fontRef idx="minor"/>
      </dsp:style>
    </dsp:sp>
    <dsp:sp modelId="{D4B4C613-6E27-44C0-8418-04505E13DAFA}">
      <dsp:nvSpPr>
        <dsp:cNvPr id="0" name=""/>
        <dsp:cNvSpPr/>
      </dsp:nvSpPr>
      <dsp:spPr>
        <a:xfrm>
          <a:off x="0" y="1217704"/>
          <a:ext cx="6795368" cy="1107004"/>
        </a:xfrm>
        <a:prstGeom prst="roundRect">
          <a:avLst>
            <a:gd name="adj" fmla="val 10000"/>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sz="1700" b="0" kern="1200" dirty="0" smtClean="0">
              <a:latin typeface="+mn-ea"/>
              <a:ea typeface="+mn-ea"/>
            </a:rPr>
            <a:t>“在过去</a:t>
          </a:r>
          <a:r>
            <a:rPr lang="en-US" sz="1700" b="0" kern="1200" dirty="0" smtClean="0">
              <a:latin typeface="+mn-ea"/>
              <a:ea typeface="+mn-ea"/>
            </a:rPr>
            <a:t>1</a:t>
          </a:r>
          <a:r>
            <a:rPr lang="zh-CN" sz="1700" b="0" kern="1200" dirty="0" smtClean="0">
              <a:latin typeface="+mn-ea"/>
              <a:ea typeface="+mn-ea"/>
            </a:rPr>
            <a:t>个月，数据分析团队在俄亥俄州就获得了约</a:t>
          </a:r>
          <a:r>
            <a:rPr lang="en-US" sz="1700" b="0" kern="1200" dirty="0" smtClean="0">
              <a:latin typeface="+mn-ea"/>
              <a:ea typeface="+mn-ea"/>
            </a:rPr>
            <a:t>2.9</a:t>
          </a:r>
          <a:r>
            <a:rPr lang="zh-CN" sz="1700" b="0" kern="1200" dirty="0" smtClean="0">
              <a:latin typeface="+mn-ea"/>
              <a:ea typeface="+mn-ea"/>
            </a:rPr>
            <a:t>万人的投票数据，接近</a:t>
          </a:r>
          <a:r>
            <a:rPr lang="en-US" sz="1700" b="0" kern="1200" dirty="0" smtClean="0">
              <a:latin typeface="+mn-ea"/>
              <a:ea typeface="+mn-ea"/>
            </a:rPr>
            <a:t>1%</a:t>
          </a:r>
          <a:r>
            <a:rPr lang="zh-CN" sz="1700" b="0" kern="1200" dirty="0" smtClean="0">
              <a:latin typeface="+mn-ea"/>
              <a:ea typeface="+mn-ea"/>
            </a:rPr>
            <a:t>的总体选民数。”</a:t>
          </a:r>
          <a:endParaRPr lang="zh-CN" sz="1700" b="0" kern="1200" dirty="0">
            <a:latin typeface="+mn-ea"/>
            <a:ea typeface="+mn-ea"/>
          </a:endParaRPr>
        </a:p>
      </dsp:txBody>
      <dsp:txXfrm>
        <a:off x="1469774" y="1217704"/>
        <a:ext cx="5325593" cy="1107004"/>
      </dsp:txXfrm>
    </dsp:sp>
    <dsp:sp modelId="{A1C1FB5A-58EB-4436-9F5F-9E53743819CF}">
      <dsp:nvSpPr>
        <dsp:cNvPr id="0" name=""/>
        <dsp:cNvSpPr/>
      </dsp:nvSpPr>
      <dsp:spPr>
        <a:xfrm>
          <a:off x="110700" y="1328405"/>
          <a:ext cx="1359073" cy="885603"/>
        </a:xfrm>
        <a:prstGeom prst="roundRect">
          <a:avLst>
            <a:gd name="adj" fmla="val 10000"/>
          </a:avLst>
        </a:prstGeom>
        <a:solidFill>
          <a:schemeClr val="accent5">
            <a:tint val="50000"/>
            <a:hueOff val="-2462990"/>
            <a:satOff val="-4332"/>
            <a:lumOff val="-557"/>
            <a:alphaOff val="0"/>
          </a:schemeClr>
        </a:soli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1">
          <a:scrgbClr r="0" g="0" b="0"/>
        </a:fillRef>
        <a:effectRef idx="3">
          <a:scrgbClr r="0" g="0" b="0"/>
        </a:effectRef>
        <a:fontRef idx="minor"/>
      </dsp:style>
    </dsp:sp>
    <dsp:sp modelId="{937F0B4D-3DAC-4BD9-94C3-E2E7F90D2B72}">
      <dsp:nvSpPr>
        <dsp:cNvPr id="0" name=""/>
        <dsp:cNvSpPr/>
      </dsp:nvSpPr>
      <dsp:spPr>
        <a:xfrm>
          <a:off x="0" y="2435409"/>
          <a:ext cx="6795368" cy="1107004"/>
        </a:xfrm>
        <a:prstGeom prst="roundRect">
          <a:avLst>
            <a:gd name="adj" fmla="val 10000"/>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sz="1700" b="0" kern="1200" dirty="0" smtClean="0">
              <a:latin typeface="+mn-ea"/>
              <a:ea typeface="+mn-ea"/>
            </a:rPr>
            <a:t>第一次电视辩论结束时，数据分析团队立即知道哪些选民改变了自己的态度，哪些选民仍坚持自己的选择</a:t>
          </a:r>
          <a:endParaRPr lang="zh-CN" sz="1700" b="0" kern="1200" dirty="0">
            <a:latin typeface="+mn-ea"/>
            <a:ea typeface="+mn-ea"/>
          </a:endParaRPr>
        </a:p>
      </dsp:txBody>
      <dsp:txXfrm>
        <a:off x="1469774" y="2435409"/>
        <a:ext cx="5325593" cy="1107004"/>
      </dsp:txXfrm>
    </dsp:sp>
    <dsp:sp modelId="{282334EC-4F65-497B-9C66-2C61BC748DC9}">
      <dsp:nvSpPr>
        <dsp:cNvPr id="0" name=""/>
        <dsp:cNvSpPr/>
      </dsp:nvSpPr>
      <dsp:spPr>
        <a:xfrm>
          <a:off x="110700" y="2546110"/>
          <a:ext cx="1359073" cy="885603"/>
        </a:xfrm>
        <a:prstGeom prst="roundRect">
          <a:avLst>
            <a:gd name="adj" fmla="val 10000"/>
          </a:avLst>
        </a:prstGeom>
        <a:solidFill>
          <a:schemeClr val="accent5">
            <a:tint val="50000"/>
            <a:hueOff val="-4925980"/>
            <a:satOff val="-8665"/>
            <a:lumOff val="-1115"/>
            <a:alphaOff val="0"/>
          </a:schemeClr>
        </a:soli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1">
          <a:scrgbClr r="0" g="0" b="0"/>
        </a:fillRef>
        <a:effectRef idx="3">
          <a:scrgbClr r="0" g="0" b="0"/>
        </a:effectRef>
        <a:fontRef idx="minor"/>
      </dsp:style>
    </dsp:sp>
    <dsp:sp modelId="{67572393-9B6A-425B-9E3A-5260D66696D3}">
      <dsp:nvSpPr>
        <dsp:cNvPr id="0" name=""/>
        <dsp:cNvSpPr/>
      </dsp:nvSpPr>
      <dsp:spPr>
        <a:xfrm>
          <a:off x="0" y="3653114"/>
          <a:ext cx="6795368" cy="1107004"/>
        </a:xfrm>
        <a:prstGeom prst="roundRect">
          <a:avLst>
            <a:gd name="adj" fmla="val 10000"/>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sz="1700" b="0" kern="1200" smtClean="0">
              <a:latin typeface="+mn-ea"/>
              <a:ea typeface="+mn-ea"/>
            </a:rPr>
            <a:t>奥巴马竞选团队分析出，大部分俄亥俄州的摇摆选民原本并非奥巴马的支持者，只是在（当年）</a:t>
          </a:r>
          <a:r>
            <a:rPr lang="en-US" sz="1700" b="0" kern="1200" smtClean="0">
              <a:latin typeface="+mn-ea"/>
              <a:ea typeface="+mn-ea"/>
            </a:rPr>
            <a:t>9</a:t>
          </a:r>
          <a:r>
            <a:rPr lang="zh-CN" sz="1700" b="0" kern="1200" smtClean="0">
              <a:latin typeface="+mn-ea"/>
              <a:ea typeface="+mn-ea"/>
            </a:rPr>
            <a:t>月罗姆尼竞选出现失误后才开始支持奥巴马。</a:t>
          </a:r>
          <a:endParaRPr lang="zh-CN" sz="1700" b="0" kern="1200">
            <a:latin typeface="+mn-ea"/>
            <a:ea typeface="+mn-ea"/>
          </a:endParaRPr>
        </a:p>
      </dsp:txBody>
      <dsp:txXfrm>
        <a:off x="1469774" y="3653114"/>
        <a:ext cx="5325593" cy="1107004"/>
      </dsp:txXfrm>
    </dsp:sp>
    <dsp:sp modelId="{38B9DBE9-984D-466D-81BF-BA5B59430912}">
      <dsp:nvSpPr>
        <dsp:cNvPr id="0" name=""/>
        <dsp:cNvSpPr/>
      </dsp:nvSpPr>
      <dsp:spPr>
        <a:xfrm>
          <a:off x="110700" y="3763815"/>
          <a:ext cx="1359073" cy="885603"/>
        </a:xfrm>
        <a:prstGeom prst="roundRect">
          <a:avLst>
            <a:gd name="adj" fmla="val 10000"/>
          </a:avLst>
        </a:prstGeom>
        <a:solidFill>
          <a:schemeClr val="accent5">
            <a:tint val="50000"/>
            <a:hueOff val="-7388970"/>
            <a:satOff val="-12997"/>
            <a:lumOff val="-1672"/>
            <a:alphaOff val="0"/>
          </a:schemeClr>
        </a:soli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1">
          <a:scrgbClr r="0" g="0" b="0"/>
        </a:fillRef>
        <a:effectRef idx="3">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FA2E36-AE77-46C1-B7EE-4EC5B7D1C1DF}">
      <dsp:nvSpPr>
        <dsp:cNvPr id="0" name=""/>
        <dsp:cNvSpPr/>
      </dsp:nvSpPr>
      <dsp:spPr>
        <a:xfrm>
          <a:off x="0" y="132164"/>
          <a:ext cx="3178958" cy="936000"/>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zh-CN" sz="1600" kern="1200" dirty="0" smtClean="0"/>
            <a:t>本地志愿者打电话的效果到底比一个从非摇摆州</a:t>
          </a:r>
          <a:r>
            <a:rPr lang="en-US" sz="1600" kern="1200" dirty="0" smtClean="0"/>
            <a:t>(</a:t>
          </a:r>
          <a:r>
            <a:rPr lang="zh-CN" sz="1600" kern="1200" dirty="0" smtClean="0"/>
            <a:t>如加利福尼亚州</a:t>
          </a:r>
          <a:r>
            <a:rPr lang="en-US" sz="1600" kern="1200" dirty="0" smtClean="0"/>
            <a:t>)</a:t>
          </a:r>
          <a:r>
            <a:rPr lang="zh-CN" sz="1600" kern="1200" dirty="0" smtClean="0"/>
            <a:t>志愿者打来电话效果好多少</a:t>
          </a:r>
          <a:endParaRPr lang="zh-CN" sz="1600" kern="1200" dirty="0"/>
        </a:p>
      </dsp:txBody>
      <dsp:txXfrm>
        <a:off x="45692" y="177856"/>
        <a:ext cx="3087574" cy="84461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10C0DE-F6A8-436A-9977-A5F6ECAF42FE}">
      <dsp:nvSpPr>
        <dsp:cNvPr id="0" name=""/>
        <dsp:cNvSpPr/>
      </dsp:nvSpPr>
      <dsp:spPr>
        <a:xfrm>
          <a:off x="0" y="86724"/>
          <a:ext cx="6795368" cy="617966"/>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sz="1700" kern="1200" smtClean="0"/>
            <a:t>首次利用</a:t>
          </a:r>
          <a:r>
            <a:rPr lang="en-US" sz="1700" kern="1200" smtClean="0"/>
            <a:t>Facebook</a:t>
          </a:r>
          <a:r>
            <a:rPr lang="zh-CN" sz="1700" kern="1200" smtClean="0"/>
            <a:t>等社交网络进行大规模的游说</a:t>
          </a:r>
          <a:endParaRPr lang="zh-CN" sz="1700" kern="1200"/>
        </a:p>
      </dsp:txBody>
      <dsp:txXfrm>
        <a:off x="30167" y="116891"/>
        <a:ext cx="6735034" cy="557632"/>
      </dsp:txXfrm>
    </dsp:sp>
    <dsp:sp modelId="{DB041E5F-9CE8-4A08-A7F1-000DF9839EE0}">
      <dsp:nvSpPr>
        <dsp:cNvPr id="0" name=""/>
        <dsp:cNvSpPr/>
      </dsp:nvSpPr>
      <dsp:spPr>
        <a:xfrm>
          <a:off x="0" y="759410"/>
          <a:ext cx="6795368" cy="1105247"/>
        </a:xfrm>
        <a:prstGeom prst="roundRect">
          <a:avLst/>
        </a:prstGeom>
        <a:gradFill rotWithShape="0">
          <a:gsLst>
            <a:gs pos="0">
              <a:schemeClr val="accent5">
                <a:hueOff val="-1838336"/>
                <a:satOff val="-2557"/>
                <a:lumOff val="-981"/>
                <a:alphaOff val="0"/>
                <a:shade val="47500"/>
                <a:satMod val="137000"/>
              </a:schemeClr>
            </a:gs>
            <a:gs pos="55000">
              <a:schemeClr val="accent5">
                <a:hueOff val="-1838336"/>
                <a:satOff val="-2557"/>
                <a:lumOff val="-981"/>
                <a:alphaOff val="0"/>
                <a:shade val="69000"/>
                <a:satMod val="137000"/>
              </a:schemeClr>
            </a:gs>
            <a:gs pos="100000">
              <a:schemeClr val="accent5">
                <a:hueOff val="-1838336"/>
                <a:satOff val="-2557"/>
                <a:lumOff val="-981"/>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sz="1700" kern="1200" dirty="0" smtClean="0"/>
            <a:t>针对</a:t>
          </a:r>
          <a:r>
            <a:rPr lang="en-US" sz="1700" kern="1200" dirty="0" smtClean="0"/>
            <a:t>35</a:t>
          </a:r>
          <a:r>
            <a:rPr lang="zh-CN" sz="1700" kern="1200" dirty="0" smtClean="0"/>
            <a:t>岁以下的目标群众，在电视剧</a:t>
          </a:r>
          <a:r>
            <a:rPr lang="en-US" sz="1700" kern="1200" dirty="0" smtClean="0"/>
            <a:t>Sons of Anarchy</a:t>
          </a:r>
          <a:r>
            <a:rPr lang="zh-CN" sz="1700" kern="1200" dirty="0" smtClean="0"/>
            <a:t>、</a:t>
          </a:r>
          <a:r>
            <a:rPr lang="en-US" sz="1700" kern="1200" dirty="0" smtClean="0"/>
            <a:t>The Walking Dead</a:t>
          </a:r>
          <a:r>
            <a:rPr lang="zh-CN" sz="1700" kern="1200" dirty="0" smtClean="0"/>
            <a:t>和</a:t>
          </a:r>
          <a:r>
            <a:rPr lang="en-US" sz="1700" kern="1200" dirty="0" smtClean="0"/>
            <a:t>Don't Trust the B</a:t>
          </a:r>
          <a:r>
            <a:rPr lang="zh-CN" sz="1700" kern="1200" dirty="0" smtClean="0"/>
            <a:t>中就出现了奥巴马的竞选广告。然而</a:t>
          </a:r>
          <a:r>
            <a:rPr lang="en-US" sz="1700" kern="1200" dirty="0" smtClean="0"/>
            <a:t>,</a:t>
          </a:r>
          <a:r>
            <a:rPr lang="zh-CN" sz="1700" kern="1200" dirty="0" smtClean="0"/>
            <a:t>此前的竞选广告通常只会出现在本地新闻节目中。</a:t>
          </a:r>
          <a:endParaRPr lang="zh-CN" sz="1700" kern="1200" dirty="0"/>
        </a:p>
      </dsp:txBody>
      <dsp:txXfrm>
        <a:off x="53954" y="813364"/>
        <a:ext cx="6687460" cy="997339"/>
      </dsp:txXfrm>
    </dsp:sp>
    <dsp:sp modelId="{2B7E1EDD-670E-459A-AF38-1B63F14E3257}">
      <dsp:nvSpPr>
        <dsp:cNvPr id="0" name=""/>
        <dsp:cNvSpPr/>
      </dsp:nvSpPr>
      <dsp:spPr>
        <a:xfrm>
          <a:off x="0" y="1919378"/>
          <a:ext cx="6795368" cy="436871"/>
        </a:xfrm>
        <a:prstGeom prst="round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en-US" sz="1700" kern="1200" dirty="0" smtClean="0"/>
            <a:t>2012</a:t>
          </a:r>
          <a:r>
            <a:rPr lang="zh-CN" sz="1700" kern="1200" dirty="0" smtClean="0"/>
            <a:t>年</a:t>
          </a:r>
          <a:r>
            <a:rPr lang="en-US" sz="1700" kern="1200" dirty="0" smtClean="0"/>
            <a:t>8</a:t>
          </a:r>
          <a:r>
            <a:rPr lang="zh-CN" sz="1700" kern="1200" dirty="0" smtClean="0"/>
            <a:t>月，奥巴马决定在</a:t>
          </a:r>
          <a:r>
            <a:rPr lang="en-US" sz="1700" kern="1200" dirty="0" err="1" smtClean="0"/>
            <a:t>Reddit</a:t>
          </a:r>
          <a:r>
            <a:rPr lang="zh-CN" sz="1700" kern="1200" dirty="0" smtClean="0"/>
            <a:t>上回答问题</a:t>
          </a:r>
          <a:endParaRPr lang="zh-CN" sz="1700" kern="1200" dirty="0"/>
        </a:p>
      </dsp:txBody>
      <dsp:txXfrm>
        <a:off x="21326" y="1940704"/>
        <a:ext cx="6752716" cy="394219"/>
      </dsp:txXfrm>
    </dsp:sp>
    <dsp:sp modelId="{7D607410-4D7C-4DAB-97C6-167BC43CD5BD}">
      <dsp:nvSpPr>
        <dsp:cNvPr id="0" name=""/>
        <dsp:cNvSpPr/>
      </dsp:nvSpPr>
      <dsp:spPr>
        <a:xfrm>
          <a:off x="0" y="2410969"/>
          <a:ext cx="6795368" cy="1105247"/>
        </a:xfrm>
        <a:prstGeom prst="roundRect">
          <a:avLst/>
        </a:prstGeom>
        <a:gradFill rotWithShape="0">
          <a:gsLst>
            <a:gs pos="0">
              <a:schemeClr val="accent5">
                <a:hueOff val="-5515009"/>
                <a:satOff val="-7671"/>
                <a:lumOff val="-2942"/>
                <a:alphaOff val="0"/>
                <a:shade val="47500"/>
                <a:satMod val="137000"/>
              </a:schemeClr>
            </a:gs>
            <a:gs pos="55000">
              <a:schemeClr val="accent5">
                <a:hueOff val="-5515009"/>
                <a:satOff val="-7671"/>
                <a:lumOff val="-2942"/>
                <a:alphaOff val="0"/>
                <a:shade val="69000"/>
                <a:satMod val="137000"/>
              </a:schemeClr>
            </a:gs>
            <a:gs pos="100000">
              <a:schemeClr val="accent5">
                <a:hueOff val="-5515009"/>
                <a:satOff val="-7671"/>
                <a:lumOff val="-294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sz="1700" kern="1200" dirty="0" smtClean="0"/>
            <a:t>如人们原以为 “中间派” 选民对选举结果最为关键， 但事实是在某些党派忠诚选民中引起共鸣的议题会转变这部分人。 根据大规模</a:t>
          </a:r>
          <a:r>
            <a:rPr lang="zh-CN" altLang="en-US" sz="1700" kern="1200" dirty="0" smtClean="0"/>
            <a:t>试验</a:t>
          </a:r>
          <a:r>
            <a:rPr lang="zh-CN" sz="1700" kern="1200" dirty="0" smtClean="0"/>
            <a:t>的结果制作了用来操纵选民态度的预测模型</a:t>
          </a:r>
          <a:r>
            <a:rPr lang="zh-CN" altLang="en-US" sz="1700" kern="1200" dirty="0" smtClean="0"/>
            <a:t>。</a:t>
          </a:r>
          <a:endParaRPr lang="zh-CN" sz="1700" kern="1200" dirty="0"/>
        </a:p>
      </dsp:txBody>
      <dsp:txXfrm>
        <a:off x="53954" y="2464923"/>
        <a:ext cx="6687460" cy="997339"/>
      </dsp:txXfrm>
    </dsp:sp>
    <dsp:sp modelId="{261FD507-9E42-4FF8-9DD4-370E5821FB48}">
      <dsp:nvSpPr>
        <dsp:cNvPr id="0" name=""/>
        <dsp:cNvSpPr/>
      </dsp:nvSpPr>
      <dsp:spPr>
        <a:xfrm>
          <a:off x="0" y="3570937"/>
          <a:ext cx="6795368" cy="1105247"/>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zh-CN" sz="1700" kern="1200" smtClean="0"/>
            <a:t>在竞选的最后几周，下载特定应用的用户收到了包括他们在</a:t>
          </a:r>
          <a:r>
            <a:rPr lang="en-US" sz="1700" kern="1200" smtClean="0"/>
            <a:t>“</a:t>
          </a:r>
          <a:r>
            <a:rPr lang="zh-CN" sz="1700" kern="1200" smtClean="0"/>
            <a:t>摇摆州</a:t>
          </a:r>
          <a:r>
            <a:rPr lang="en-US" sz="1700" kern="1200" smtClean="0"/>
            <a:t>”</a:t>
          </a:r>
          <a:r>
            <a:rPr lang="zh-CN" sz="1700" kern="1200" smtClean="0"/>
            <a:t>好友照片在内的多条消息，应用鼓励他们通过点击按钮来呼吁这些选民采取行动</a:t>
          </a:r>
          <a:endParaRPr lang="zh-CN" sz="1700" kern="1200" dirty="0"/>
        </a:p>
      </dsp:txBody>
      <dsp:txXfrm>
        <a:off x="53954" y="3624891"/>
        <a:ext cx="6687460" cy="99733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B5738-4B02-4D98-ADE7-636DE94BD7ED}">
      <dsp:nvSpPr>
        <dsp:cNvPr id="0" name=""/>
        <dsp:cNvSpPr/>
      </dsp:nvSpPr>
      <dsp:spPr>
        <a:xfrm>
          <a:off x="843909" y="210305"/>
          <a:ext cx="1802911" cy="815427"/>
        </a:xfrm>
        <a:prstGeom prst="rect">
          <a:avLst/>
        </a:prstGeom>
        <a:solidFill>
          <a:schemeClr val="accent5">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sz="1200" kern="1200" dirty="0" smtClean="0"/>
            <a:t>数据科学理论与实践</a:t>
          </a:r>
          <a:endParaRPr lang="zh-CN" sz="1200" kern="1200" dirty="0"/>
        </a:p>
        <a:p>
          <a:pPr marL="57150" lvl="1" indent="-57150" algn="l" defTabSz="400050" rtl="0">
            <a:lnSpc>
              <a:spcPct val="90000"/>
            </a:lnSpc>
            <a:spcBef>
              <a:spcPct val="0"/>
            </a:spcBef>
            <a:spcAft>
              <a:spcPct val="15000"/>
            </a:spcAft>
            <a:buChar char="••"/>
          </a:pPr>
          <a:r>
            <a:rPr lang="zh-CN" sz="900" kern="1200" dirty="0" smtClean="0"/>
            <a:t>朝乐门</a:t>
          </a:r>
          <a:endParaRPr lang="zh-CN" sz="900" kern="1200" dirty="0"/>
        </a:p>
        <a:p>
          <a:pPr marL="57150" lvl="1" indent="-57150" algn="l" defTabSz="400050" rtl="0">
            <a:lnSpc>
              <a:spcPct val="90000"/>
            </a:lnSpc>
            <a:spcBef>
              <a:spcPct val="0"/>
            </a:spcBef>
            <a:spcAft>
              <a:spcPct val="15000"/>
            </a:spcAft>
            <a:buChar char="••"/>
          </a:pPr>
          <a:r>
            <a:rPr lang="zh-CN" sz="900" kern="1200" smtClean="0"/>
            <a:t>清华大学出版社</a:t>
          </a:r>
          <a:endParaRPr lang="zh-CN" sz="900" kern="1200"/>
        </a:p>
        <a:p>
          <a:pPr marL="57150" lvl="1" indent="-57150" algn="l" defTabSz="400050" rtl="0">
            <a:lnSpc>
              <a:spcPct val="90000"/>
            </a:lnSpc>
            <a:spcBef>
              <a:spcPct val="0"/>
            </a:spcBef>
            <a:spcAft>
              <a:spcPct val="15000"/>
            </a:spcAft>
            <a:buChar char="••"/>
          </a:pPr>
          <a:r>
            <a:rPr lang="en-US" sz="900" kern="1200" smtClean="0"/>
            <a:t>2017</a:t>
          </a:r>
          <a:endParaRPr lang="zh-CN" sz="900" kern="1200"/>
        </a:p>
      </dsp:txBody>
      <dsp:txXfrm>
        <a:off x="843909" y="210305"/>
        <a:ext cx="1802911" cy="815427"/>
      </dsp:txXfrm>
    </dsp:sp>
    <dsp:sp modelId="{8A757072-4D53-4913-8AB3-2135C0C0AA4A}">
      <dsp:nvSpPr>
        <dsp:cNvPr id="0" name=""/>
        <dsp:cNvSpPr/>
      </dsp:nvSpPr>
      <dsp:spPr>
        <a:xfrm>
          <a:off x="44091" y="210305"/>
          <a:ext cx="630908" cy="8154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w="48000" cap="flat" cmpd="thickThin" algn="ctr">
          <a:noFill/>
          <a:prstDash val="solid"/>
        </a:ln>
        <a:effectLst>
          <a:outerShdw blurRad="44450" dist="27940" dir="5400000" algn="ctr" rotWithShape="0">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5D574384-C148-40CE-BD76-F745C6D74BAB}">
      <dsp:nvSpPr>
        <dsp:cNvPr id="0" name=""/>
        <dsp:cNvSpPr/>
      </dsp:nvSpPr>
      <dsp:spPr>
        <a:xfrm>
          <a:off x="60113" y="1160278"/>
          <a:ext cx="1802911" cy="815427"/>
        </a:xfrm>
        <a:prstGeom prst="rect">
          <a:avLst/>
        </a:prstGeom>
        <a:solidFill>
          <a:schemeClr val="accent5">
            <a:hueOff val="-7353344"/>
            <a:satOff val="-10228"/>
            <a:lumOff val="-3922"/>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sz="1200" kern="1200" dirty="0" smtClean="0"/>
            <a:t>数据科学</a:t>
          </a:r>
          <a:endParaRPr lang="zh-CN" sz="1200" kern="1200" dirty="0"/>
        </a:p>
        <a:p>
          <a:pPr marL="57150" lvl="1" indent="-57150" algn="l" defTabSz="400050" rtl="0">
            <a:lnSpc>
              <a:spcPct val="90000"/>
            </a:lnSpc>
            <a:spcBef>
              <a:spcPct val="0"/>
            </a:spcBef>
            <a:spcAft>
              <a:spcPct val="15000"/>
            </a:spcAft>
            <a:buChar char="••"/>
          </a:pPr>
          <a:r>
            <a:rPr lang="zh-CN" sz="900" kern="1200" smtClean="0"/>
            <a:t>朝乐门</a:t>
          </a:r>
          <a:endParaRPr lang="zh-CN" sz="900" kern="1200"/>
        </a:p>
        <a:p>
          <a:pPr marL="57150" lvl="1" indent="-57150" algn="l" defTabSz="400050" rtl="0">
            <a:lnSpc>
              <a:spcPct val="90000"/>
            </a:lnSpc>
            <a:spcBef>
              <a:spcPct val="0"/>
            </a:spcBef>
            <a:spcAft>
              <a:spcPct val="15000"/>
            </a:spcAft>
            <a:buChar char="••"/>
          </a:pPr>
          <a:r>
            <a:rPr lang="zh-CN" sz="900" kern="1200" smtClean="0"/>
            <a:t>清华大学出版社</a:t>
          </a:r>
          <a:endParaRPr lang="zh-CN" sz="900" kern="1200"/>
        </a:p>
        <a:p>
          <a:pPr marL="57150" lvl="1" indent="-57150" algn="l" defTabSz="400050" rtl="0">
            <a:lnSpc>
              <a:spcPct val="90000"/>
            </a:lnSpc>
            <a:spcBef>
              <a:spcPct val="0"/>
            </a:spcBef>
            <a:spcAft>
              <a:spcPct val="15000"/>
            </a:spcAft>
            <a:buChar char="••"/>
          </a:pPr>
          <a:r>
            <a:rPr lang="en-US" sz="900" kern="1200" smtClean="0"/>
            <a:t>2016</a:t>
          </a:r>
          <a:endParaRPr lang="zh-CN" sz="900" kern="1200"/>
        </a:p>
      </dsp:txBody>
      <dsp:txXfrm>
        <a:off x="60113" y="1160278"/>
        <a:ext cx="1802911" cy="815427"/>
      </dsp:txXfrm>
    </dsp:sp>
    <dsp:sp modelId="{B04D9DAF-74E3-4633-AB2C-5DEAC69A399D}">
      <dsp:nvSpPr>
        <dsp:cNvPr id="0" name=""/>
        <dsp:cNvSpPr/>
      </dsp:nvSpPr>
      <dsp:spPr>
        <a:xfrm>
          <a:off x="2063979" y="1160278"/>
          <a:ext cx="566819" cy="815427"/>
        </a:xfrm>
        <a:prstGeom prst="rect">
          <a:avLst/>
        </a:prstGeom>
        <a:blipFill rotWithShape="1">
          <a:blip xmlns:r="http://schemas.openxmlformats.org/officeDocument/2006/relationships" r:embed="rId2"/>
          <a:stretch>
            <a:fillRect/>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D553D4-8BE4-40E0-A758-0CDF3069F824}">
      <dsp:nvSpPr>
        <dsp:cNvPr id="0" name=""/>
        <dsp:cNvSpPr/>
      </dsp:nvSpPr>
      <dsp:spPr>
        <a:xfrm>
          <a:off x="1016229" y="0"/>
          <a:ext cx="4762909" cy="4762909"/>
        </a:xfrm>
        <a:prstGeom prst="diamond">
          <a:avLst/>
        </a:prstGeom>
        <a:solidFill>
          <a:srgbClr val="4472C4">
            <a:tint val="40000"/>
            <a:hueOff val="0"/>
            <a:satOff val="0"/>
            <a:lumOff val="0"/>
            <a:alphaOff val="0"/>
          </a:srgb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sp>
    <dsp:sp modelId="{857EA199-7388-4AF9-9884-3F90F3367338}">
      <dsp:nvSpPr>
        <dsp:cNvPr id="0" name=""/>
        <dsp:cNvSpPr/>
      </dsp:nvSpPr>
      <dsp:spPr>
        <a:xfrm>
          <a:off x="1468705" y="452476"/>
          <a:ext cx="1857534" cy="1857534"/>
        </a:xfrm>
        <a:prstGeom prst="roundRect">
          <a:avLst/>
        </a:prstGeom>
        <a:gradFill rotWithShape="0">
          <a:gsLst>
            <a:gs pos="0">
              <a:srgbClr val="4472C4">
                <a:hueOff val="0"/>
                <a:satOff val="0"/>
                <a:lumOff val="0"/>
                <a:alphaOff val="0"/>
                <a:shade val="47500"/>
                <a:satMod val="137000"/>
              </a:srgbClr>
            </a:gs>
            <a:gs pos="55000">
              <a:srgbClr val="4472C4">
                <a:hueOff val="0"/>
                <a:satOff val="0"/>
                <a:lumOff val="0"/>
                <a:alphaOff val="0"/>
                <a:shade val="69000"/>
                <a:satMod val="137000"/>
              </a:srgbClr>
            </a:gs>
            <a:gs pos="100000">
              <a:srgbClr val="4472C4">
                <a:hueOff val="0"/>
                <a:satOff val="0"/>
                <a:lumOff val="0"/>
                <a:alphaOff val="0"/>
                <a:shade val="98000"/>
                <a:satMod val="137000"/>
              </a:srgb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smtClean="0">
              <a:solidFill>
                <a:sysClr val="window" lastClr="FFFFFF"/>
              </a:solidFill>
              <a:latin typeface="Arial"/>
              <a:ea typeface="宋体"/>
              <a:cs typeface="+mn-cs"/>
            </a:rPr>
            <a:t>Data Science: an Action Plan for Expanding the Technical Areas of the Field of Statistics</a:t>
          </a:r>
          <a:endParaRPr lang="zh-CN" altLang="en-US" sz="1600" kern="1200">
            <a:solidFill>
              <a:sysClr val="window" lastClr="FFFFFF"/>
            </a:solidFill>
            <a:latin typeface="Arial"/>
            <a:ea typeface="宋体"/>
            <a:cs typeface="+mn-cs"/>
          </a:endParaRPr>
        </a:p>
      </dsp:txBody>
      <dsp:txXfrm>
        <a:off x="1559382" y="543153"/>
        <a:ext cx="1676180" cy="1676180"/>
      </dsp:txXfrm>
    </dsp:sp>
    <dsp:sp modelId="{E74048CB-792C-405D-9836-DFCB7A3233A1}">
      <dsp:nvSpPr>
        <dsp:cNvPr id="0" name=""/>
        <dsp:cNvSpPr/>
      </dsp:nvSpPr>
      <dsp:spPr>
        <a:xfrm>
          <a:off x="3469127" y="452476"/>
          <a:ext cx="1857534" cy="1857534"/>
        </a:xfrm>
        <a:prstGeom prst="roundRect">
          <a:avLst/>
        </a:prstGeom>
        <a:gradFill rotWithShape="0">
          <a:gsLst>
            <a:gs pos="0">
              <a:srgbClr val="4472C4">
                <a:hueOff val="-2451115"/>
                <a:satOff val="-3409"/>
                <a:lumOff val="-1307"/>
                <a:alphaOff val="0"/>
                <a:shade val="47500"/>
                <a:satMod val="137000"/>
              </a:srgbClr>
            </a:gs>
            <a:gs pos="55000">
              <a:srgbClr val="4472C4">
                <a:hueOff val="-2451115"/>
                <a:satOff val="-3409"/>
                <a:lumOff val="-1307"/>
                <a:alphaOff val="0"/>
                <a:shade val="69000"/>
                <a:satMod val="137000"/>
              </a:srgbClr>
            </a:gs>
            <a:gs pos="100000">
              <a:srgbClr val="4472C4">
                <a:hueOff val="-2451115"/>
                <a:satOff val="-3409"/>
                <a:lumOff val="-1307"/>
                <a:alphaOff val="0"/>
                <a:shade val="98000"/>
                <a:satMod val="137000"/>
              </a:srgb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zh-CN" altLang="en-US" sz="1600" kern="1200" smtClean="0">
              <a:solidFill>
                <a:sysClr val="window" lastClr="FFFFFF"/>
              </a:solidFill>
              <a:latin typeface="Arial"/>
              <a:ea typeface="宋体"/>
              <a:cs typeface="+mn-cs"/>
            </a:rPr>
            <a:t>从</a:t>
          </a:r>
          <a:r>
            <a:rPr lang="en-US" sz="1600" kern="1200" smtClean="0">
              <a:solidFill>
                <a:sysClr val="window" lastClr="FFFFFF"/>
              </a:solidFill>
              <a:latin typeface="Arial"/>
              <a:ea typeface="宋体"/>
              <a:cs typeface="+mn-cs"/>
            </a:rPr>
            <a:t>S</a:t>
          </a:r>
          <a:r>
            <a:rPr lang="zh-CN" altLang="en-US" sz="1600" kern="1200" smtClean="0">
              <a:solidFill>
                <a:sysClr val="window" lastClr="FFFFFF"/>
              </a:solidFill>
              <a:latin typeface="Arial"/>
              <a:ea typeface="宋体"/>
              <a:cs typeface="+mn-cs"/>
            </a:rPr>
            <a:t>语言到</a:t>
          </a:r>
          <a:r>
            <a:rPr lang="en-US" sz="1600" kern="1200" smtClean="0">
              <a:solidFill>
                <a:sysClr val="window" lastClr="FFFFFF"/>
              </a:solidFill>
              <a:latin typeface="Arial"/>
              <a:ea typeface="宋体"/>
              <a:cs typeface="+mn-cs"/>
            </a:rPr>
            <a:t>R</a:t>
          </a:r>
          <a:r>
            <a:rPr lang="zh-CN" altLang="en-US" sz="1600" kern="1200" smtClean="0">
              <a:solidFill>
                <a:sysClr val="window" lastClr="FFFFFF"/>
              </a:solidFill>
              <a:latin typeface="Arial"/>
              <a:ea typeface="宋体"/>
              <a:cs typeface="+mn-cs"/>
            </a:rPr>
            <a:t>语言</a:t>
          </a:r>
          <a:r>
            <a:rPr lang="en-US" sz="1600" kern="1200" smtClean="0">
              <a:solidFill>
                <a:sysClr val="window" lastClr="FFFFFF"/>
              </a:solidFill>
              <a:latin typeface="Arial"/>
              <a:ea typeface="宋体"/>
              <a:cs typeface="+mn-cs"/>
            </a:rPr>
            <a:t>——</a:t>
          </a:r>
          <a:r>
            <a:rPr lang="en-US" sz="1600" b="1" kern="1200" smtClean="0">
              <a:solidFill>
                <a:sysClr val="window" lastClr="FFFFFF"/>
              </a:solidFill>
              <a:latin typeface="Arial"/>
              <a:ea typeface="宋体"/>
              <a:cs typeface="+mn-cs"/>
            </a:rPr>
            <a:t>John Tukey</a:t>
          </a:r>
          <a:r>
            <a:rPr lang="zh-CN" altLang="en-US" sz="1600" b="1" kern="1200" smtClean="0">
              <a:solidFill>
                <a:sysClr val="window" lastClr="FFFFFF"/>
              </a:solidFill>
              <a:latin typeface="Arial"/>
              <a:ea typeface="宋体"/>
              <a:cs typeface="+mn-cs"/>
            </a:rPr>
            <a:t>等，</a:t>
          </a:r>
          <a:r>
            <a:rPr lang="en-US" sz="1600" b="1" kern="1200" smtClean="0">
              <a:solidFill>
                <a:sysClr val="window" lastClr="FFFFFF"/>
              </a:solidFill>
              <a:latin typeface="Arial"/>
              <a:ea typeface="宋体"/>
              <a:cs typeface="+mn-cs"/>
            </a:rPr>
            <a:t>1979</a:t>
          </a:r>
          <a:r>
            <a:rPr lang="zh-CN" altLang="en-US" sz="1600" b="1" kern="1200" smtClean="0">
              <a:solidFill>
                <a:sysClr val="window" lastClr="FFFFFF"/>
              </a:solidFill>
              <a:latin typeface="Arial"/>
              <a:ea typeface="宋体"/>
              <a:cs typeface="+mn-cs"/>
            </a:rPr>
            <a:t>，</a:t>
          </a:r>
          <a:r>
            <a:rPr lang="en-US" sz="1600" b="1" kern="1200" smtClean="0">
              <a:solidFill>
                <a:sysClr val="window" lastClr="FFFFFF"/>
              </a:solidFill>
              <a:latin typeface="Arial"/>
              <a:ea typeface="宋体"/>
              <a:cs typeface="+mn-cs"/>
            </a:rPr>
            <a:t>S</a:t>
          </a:r>
          <a:r>
            <a:rPr lang="zh-CN" altLang="en-US" sz="1600" b="1" kern="1200" smtClean="0">
              <a:solidFill>
                <a:sysClr val="window" lastClr="FFFFFF"/>
              </a:solidFill>
              <a:latin typeface="Arial"/>
              <a:ea typeface="宋体"/>
              <a:cs typeface="+mn-cs"/>
            </a:rPr>
            <a:t>语言</a:t>
          </a:r>
          <a:endParaRPr lang="zh-CN" altLang="en-US" sz="1600" kern="1200">
            <a:solidFill>
              <a:sysClr val="window" lastClr="FFFFFF"/>
            </a:solidFill>
            <a:latin typeface="Arial"/>
            <a:ea typeface="宋体"/>
            <a:cs typeface="+mn-cs"/>
          </a:endParaRPr>
        </a:p>
      </dsp:txBody>
      <dsp:txXfrm>
        <a:off x="3559804" y="543153"/>
        <a:ext cx="1676180" cy="1676180"/>
      </dsp:txXfrm>
    </dsp:sp>
    <dsp:sp modelId="{F766A6AF-172F-4234-A421-F2B7417332E8}">
      <dsp:nvSpPr>
        <dsp:cNvPr id="0" name=""/>
        <dsp:cNvSpPr/>
      </dsp:nvSpPr>
      <dsp:spPr>
        <a:xfrm>
          <a:off x="1468705" y="2452898"/>
          <a:ext cx="1857534" cy="1857534"/>
        </a:xfrm>
        <a:prstGeom prst="roundRect">
          <a:avLst/>
        </a:prstGeom>
        <a:gradFill rotWithShape="0">
          <a:gsLst>
            <a:gs pos="0">
              <a:srgbClr val="4472C4">
                <a:hueOff val="-4902230"/>
                <a:satOff val="-6819"/>
                <a:lumOff val="-2615"/>
                <a:alphaOff val="0"/>
                <a:shade val="47500"/>
                <a:satMod val="137000"/>
              </a:srgbClr>
            </a:gs>
            <a:gs pos="55000">
              <a:srgbClr val="4472C4">
                <a:hueOff val="-4902230"/>
                <a:satOff val="-6819"/>
                <a:lumOff val="-2615"/>
                <a:alphaOff val="0"/>
                <a:shade val="69000"/>
                <a:satMod val="137000"/>
              </a:srgbClr>
            </a:gs>
            <a:gs pos="100000">
              <a:srgbClr val="4472C4">
                <a:hueOff val="-4902230"/>
                <a:satOff val="-6819"/>
                <a:lumOff val="-2615"/>
                <a:alphaOff val="0"/>
                <a:shade val="98000"/>
                <a:satMod val="137000"/>
              </a:srgb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zh-CN" altLang="en-US" sz="1600" kern="1200" dirty="0" smtClean="0">
              <a:solidFill>
                <a:sysClr val="window" lastClr="FFFFFF"/>
              </a:solidFill>
              <a:latin typeface="Arial"/>
              <a:ea typeface="宋体"/>
              <a:cs typeface="+mn-cs"/>
            </a:rPr>
            <a:t>高维数据</a:t>
          </a:r>
          <a:r>
            <a:rPr lang="en-US" altLang="zh-CN" sz="1600" kern="1200" dirty="0" smtClean="0">
              <a:solidFill>
                <a:sysClr val="window" lastClr="FFFFFF"/>
              </a:solidFill>
              <a:latin typeface="Arial"/>
              <a:ea typeface="宋体"/>
              <a:cs typeface="+mn-cs"/>
            </a:rPr>
            <a:t/>
          </a:r>
          <a:br>
            <a:rPr lang="en-US" altLang="zh-CN" sz="1600" kern="1200" dirty="0" smtClean="0">
              <a:solidFill>
                <a:sysClr val="window" lastClr="FFFFFF"/>
              </a:solidFill>
              <a:latin typeface="Arial"/>
              <a:ea typeface="宋体"/>
              <a:cs typeface="+mn-cs"/>
            </a:rPr>
          </a:br>
          <a:r>
            <a:rPr lang="zh-CN" altLang="en-US" sz="1600" kern="1200" dirty="0" smtClean="0">
              <a:solidFill>
                <a:sysClr val="window" lastClr="FFFFFF"/>
              </a:solidFill>
              <a:latin typeface="Arial"/>
              <a:ea typeface="宋体"/>
              <a:cs typeface="+mn-cs"/>
            </a:rPr>
            <a:t>的可视化</a:t>
          </a:r>
          <a:endParaRPr lang="zh-CN" altLang="en-US" sz="1600" kern="1200" dirty="0">
            <a:solidFill>
              <a:sysClr val="window" lastClr="FFFFFF"/>
            </a:solidFill>
            <a:latin typeface="Arial"/>
            <a:ea typeface="宋体"/>
            <a:cs typeface="+mn-cs"/>
          </a:endParaRPr>
        </a:p>
      </dsp:txBody>
      <dsp:txXfrm>
        <a:off x="1559382" y="2543575"/>
        <a:ext cx="1676180" cy="1676180"/>
      </dsp:txXfrm>
    </dsp:sp>
    <dsp:sp modelId="{B9E4F4FC-478D-40B3-A3BD-BD33EA244978}">
      <dsp:nvSpPr>
        <dsp:cNvPr id="0" name=""/>
        <dsp:cNvSpPr/>
      </dsp:nvSpPr>
      <dsp:spPr>
        <a:xfrm>
          <a:off x="3469127" y="2452898"/>
          <a:ext cx="1857534" cy="1857534"/>
        </a:xfrm>
        <a:prstGeom prst="roundRect">
          <a:avLst/>
        </a:prstGeom>
        <a:gradFill rotWithShape="0">
          <a:gsLst>
            <a:gs pos="0">
              <a:srgbClr val="4472C4">
                <a:hueOff val="-7353344"/>
                <a:satOff val="-10228"/>
                <a:lumOff val="-3922"/>
                <a:alphaOff val="0"/>
                <a:shade val="47500"/>
                <a:satMod val="137000"/>
              </a:srgbClr>
            </a:gs>
            <a:gs pos="55000">
              <a:srgbClr val="4472C4">
                <a:hueOff val="-7353344"/>
                <a:satOff val="-10228"/>
                <a:lumOff val="-3922"/>
                <a:alphaOff val="0"/>
                <a:shade val="69000"/>
                <a:satMod val="137000"/>
              </a:srgbClr>
            </a:gs>
            <a:gs pos="100000">
              <a:srgbClr val="4472C4">
                <a:hueOff val="-7353344"/>
                <a:satOff val="-10228"/>
                <a:lumOff val="-3922"/>
                <a:alphaOff val="0"/>
                <a:shade val="98000"/>
                <a:satMod val="137000"/>
              </a:srgb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zh-CN" altLang="en-US" sz="1600" kern="1200" smtClean="0">
              <a:solidFill>
                <a:sysClr val="window" lastClr="FFFFFF"/>
              </a:solidFill>
              <a:latin typeface="Arial"/>
              <a:ea typeface="宋体"/>
              <a:cs typeface="+mn-cs"/>
            </a:rPr>
            <a:t>探索性数据分析（</a:t>
          </a:r>
          <a:r>
            <a:rPr lang="en-US" sz="1600" kern="1200" smtClean="0">
              <a:solidFill>
                <a:sysClr val="window" lastClr="FFFFFF"/>
              </a:solidFill>
              <a:latin typeface="Arial"/>
              <a:ea typeface="宋体"/>
              <a:cs typeface="+mn-cs"/>
            </a:rPr>
            <a:t>Exploratory Data Analysis</a:t>
          </a:r>
          <a:r>
            <a:rPr lang="zh-CN" altLang="en-US" sz="1600" kern="1200" smtClean="0">
              <a:solidFill>
                <a:sysClr val="window" lastClr="FFFFFF"/>
              </a:solidFill>
              <a:latin typeface="Arial"/>
              <a:ea typeface="宋体"/>
              <a:cs typeface="+mn-cs"/>
            </a:rPr>
            <a:t>，</a:t>
          </a:r>
          <a:r>
            <a:rPr lang="en-US" sz="1600" kern="1200" smtClean="0">
              <a:solidFill>
                <a:sysClr val="window" lastClr="FFFFFF"/>
              </a:solidFill>
              <a:latin typeface="Arial"/>
              <a:ea typeface="宋体"/>
              <a:cs typeface="+mn-cs"/>
            </a:rPr>
            <a:t>EDA</a:t>
          </a:r>
          <a:r>
            <a:rPr lang="zh-CN" altLang="en-US" sz="1600" kern="1200" smtClean="0">
              <a:solidFill>
                <a:sysClr val="window" lastClr="FFFFFF"/>
              </a:solidFill>
              <a:latin typeface="Arial"/>
              <a:ea typeface="宋体"/>
              <a:cs typeface="+mn-cs"/>
            </a:rPr>
            <a:t>）</a:t>
          </a:r>
          <a:endParaRPr lang="zh-CN" altLang="en-US" sz="1600" kern="1200">
            <a:solidFill>
              <a:sysClr val="window" lastClr="FFFFFF"/>
            </a:solidFill>
            <a:latin typeface="Arial"/>
            <a:ea typeface="宋体"/>
            <a:cs typeface="+mn-cs"/>
          </a:endParaRPr>
        </a:p>
      </dsp:txBody>
      <dsp:txXfrm>
        <a:off x="3559804" y="2543575"/>
        <a:ext cx="1676180" cy="167618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B5738-4B02-4D98-ADE7-636DE94BD7ED}">
      <dsp:nvSpPr>
        <dsp:cNvPr id="0" name=""/>
        <dsp:cNvSpPr/>
      </dsp:nvSpPr>
      <dsp:spPr>
        <a:xfrm>
          <a:off x="843909" y="210305"/>
          <a:ext cx="1802911" cy="815427"/>
        </a:xfrm>
        <a:prstGeom prst="rect">
          <a:avLst/>
        </a:prstGeom>
        <a:solidFill>
          <a:schemeClr val="accent5">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sz="1200" kern="1200" dirty="0" smtClean="0"/>
            <a:t>数据科学理论与实践</a:t>
          </a:r>
          <a:endParaRPr lang="zh-CN" sz="1200" kern="1200" dirty="0"/>
        </a:p>
        <a:p>
          <a:pPr marL="57150" lvl="1" indent="-57150" algn="l" defTabSz="400050" rtl="0">
            <a:lnSpc>
              <a:spcPct val="90000"/>
            </a:lnSpc>
            <a:spcBef>
              <a:spcPct val="0"/>
            </a:spcBef>
            <a:spcAft>
              <a:spcPct val="15000"/>
            </a:spcAft>
            <a:buChar char="••"/>
          </a:pPr>
          <a:r>
            <a:rPr lang="zh-CN" sz="900" kern="1200" dirty="0" smtClean="0"/>
            <a:t>朝乐门</a:t>
          </a:r>
          <a:endParaRPr lang="zh-CN" sz="900" kern="1200" dirty="0"/>
        </a:p>
        <a:p>
          <a:pPr marL="57150" lvl="1" indent="-57150" algn="l" defTabSz="400050" rtl="0">
            <a:lnSpc>
              <a:spcPct val="90000"/>
            </a:lnSpc>
            <a:spcBef>
              <a:spcPct val="0"/>
            </a:spcBef>
            <a:spcAft>
              <a:spcPct val="15000"/>
            </a:spcAft>
            <a:buChar char="••"/>
          </a:pPr>
          <a:r>
            <a:rPr lang="zh-CN" sz="900" kern="1200" smtClean="0"/>
            <a:t>清华大学出版社</a:t>
          </a:r>
          <a:endParaRPr lang="zh-CN" sz="900" kern="1200"/>
        </a:p>
        <a:p>
          <a:pPr marL="57150" lvl="1" indent="-57150" algn="l" defTabSz="400050" rtl="0">
            <a:lnSpc>
              <a:spcPct val="90000"/>
            </a:lnSpc>
            <a:spcBef>
              <a:spcPct val="0"/>
            </a:spcBef>
            <a:spcAft>
              <a:spcPct val="15000"/>
            </a:spcAft>
            <a:buChar char="••"/>
          </a:pPr>
          <a:r>
            <a:rPr lang="en-US" sz="900" kern="1200" smtClean="0"/>
            <a:t>2017</a:t>
          </a:r>
          <a:endParaRPr lang="zh-CN" sz="900" kern="1200"/>
        </a:p>
      </dsp:txBody>
      <dsp:txXfrm>
        <a:off x="843909" y="210305"/>
        <a:ext cx="1802911" cy="815427"/>
      </dsp:txXfrm>
    </dsp:sp>
    <dsp:sp modelId="{8A757072-4D53-4913-8AB3-2135C0C0AA4A}">
      <dsp:nvSpPr>
        <dsp:cNvPr id="0" name=""/>
        <dsp:cNvSpPr/>
      </dsp:nvSpPr>
      <dsp:spPr>
        <a:xfrm>
          <a:off x="44091" y="210305"/>
          <a:ext cx="630908" cy="8154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w="48000" cap="flat" cmpd="thickThin" algn="ctr">
          <a:noFill/>
          <a:prstDash val="solid"/>
        </a:ln>
        <a:effectLst>
          <a:outerShdw blurRad="44450" dist="27940" dir="5400000" algn="ctr" rotWithShape="0">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5D574384-C148-40CE-BD76-F745C6D74BAB}">
      <dsp:nvSpPr>
        <dsp:cNvPr id="0" name=""/>
        <dsp:cNvSpPr/>
      </dsp:nvSpPr>
      <dsp:spPr>
        <a:xfrm>
          <a:off x="60113" y="1160278"/>
          <a:ext cx="1802911" cy="815427"/>
        </a:xfrm>
        <a:prstGeom prst="rect">
          <a:avLst/>
        </a:prstGeom>
        <a:solidFill>
          <a:schemeClr val="accent5">
            <a:hueOff val="-7353344"/>
            <a:satOff val="-10228"/>
            <a:lumOff val="-3922"/>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sz="1200" kern="1200" dirty="0" smtClean="0"/>
            <a:t>数据科学</a:t>
          </a:r>
          <a:endParaRPr lang="zh-CN" sz="1200" kern="1200" dirty="0"/>
        </a:p>
        <a:p>
          <a:pPr marL="57150" lvl="1" indent="-57150" algn="l" defTabSz="400050" rtl="0">
            <a:lnSpc>
              <a:spcPct val="90000"/>
            </a:lnSpc>
            <a:spcBef>
              <a:spcPct val="0"/>
            </a:spcBef>
            <a:spcAft>
              <a:spcPct val="15000"/>
            </a:spcAft>
            <a:buChar char="••"/>
          </a:pPr>
          <a:r>
            <a:rPr lang="zh-CN" sz="900" kern="1200" smtClean="0"/>
            <a:t>朝乐门</a:t>
          </a:r>
          <a:endParaRPr lang="zh-CN" sz="900" kern="1200"/>
        </a:p>
        <a:p>
          <a:pPr marL="57150" lvl="1" indent="-57150" algn="l" defTabSz="400050" rtl="0">
            <a:lnSpc>
              <a:spcPct val="90000"/>
            </a:lnSpc>
            <a:spcBef>
              <a:spcPct val="0"/>
            </a:spcBef>
            <a:spcAft>
              <a:spcPct val="15000"/>
            </a:spcAft>
            <a:buChar char="••"/>
          </a:pPr>
          <a:r>
            <a:rPr lang="zh-CN" sz="900" kern="1200" smtClean="0"/>
            <a:t>清华大学出版社</a:t>
          </a:r>
          <a:endParaRPr lang="zh-CN" sz="900" kern="1200"/>
        </a:p>
        <a:p>
          <a:pPr marL="57150" lvl="1" indent="-57150" algn="l" defTabSz="400050" rtl="0">
            <a:lnSpc>
              <a:spcPct val="90000"/>
            </a:lnSpc>
            <a:spcBef>
              <a:spcPct val="0"/>
            </a:spcBef>
            <a:spcAft>
              <a:spcPct val="15000"/>
            </a:spcAft>
            <a:buChar char="••"/>
          </a:pPr>
          <a:r>
            <a:rPr lang="en-US" sz="900" kern="1200" smtClean="0"/>
            <a:t>2016</a:t>
          </a:r>
          <a:endParaRPr lang="zh-CN" sz="900" kern="1200"/>
        </a:p>
      </dsp:txBody>
      <dsp:txXfrm>
        <a:off x="60113" y="1160278"/>
        <a:ext cx="1802911" cy="815427"/>
      </dsp:txXfrm>
    </dsp:sp>
    <dsp:sp modelId="{B04D9DAF-74E3-4633-AB2C-5DEAC69A399D}">
      <dsp:nvSpPr>
        <dsp:cNvPr id="0" name=""/>
        <dsp:cNvSpPr/>
      </dsp:nvSpPr>
      <dsp:spPr>
        <a:xfrm>
          <a:off x="2063979" y="1160278"/>
          <a:ext cx="566819" cy="815427"/>
        </a:xfrm>
        <a:prstGeom prst="rect">
          <a:avLst/>
        </a:prstGeom>
        <a:blipFill rotWithShape="1">
          <a:blip xmlns:r="http://schemas.openxmlformats.org/officeDocument/2006/relationships" r:embed="rId2"/>
          <a:stretch>
            <a:fillRect/>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0DA130-21DB-4C30-9100-97AF34597EE0}">
      <dsp:nvSpPr>
        <dsp:cNvPr id="0" name=""/>
        <dsp:cNvSpPr/>
      </dsp:nvSpPr>
      <dsp:spPr>
        <a:xfrm>
          <a:off x="0" y="8581"/>
          <a:ext cx="1697901" cy="352169"/>
        </a:xfrm>
        <a:prstGeom prst="roundRect">
          <a:avLst/>
        </a:prstGeom>
        <a:gradFill rotWithShape="0">
          <a:gsLst>
            <a:gs pos="0">
              <a:schemeClr val="accent1">
                <a:hueOff val="0"/>
                <a:satOff val="0"/>
                <a:lumOff val="0"/>
                <a:alphaOff val="0"/>
                <a:shade val="47500"/>
                <a:satMod val="137000"/>
              </a:schemeClr>
            </a:gs>
            <a:gs pos="55000">
              <a:schemeClr val="accent1">
                <a:hueOff val="0"/>
                <a:satOff val="0"/>
                <a:lumOff val="0"/>
                <a:alphaOff val="0"/>
                <a:shade val="69000"/>
                <a:satMod val="137000"/>
              </a:schemeClr>
            </a:gs>
            <a:gs pos="100000">
              <a:schemeClr val="accent1">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zh-CN" sz="1400" kern="1200" dirty="0" smtClean="0"/>
            <a:t>练习：</a:t>
          </a:r>
          <a:r>
            <a:rPr lang="en-US" sz="1400" kern="1200" dirty="0" smtClean="0"/>
            <a:t>ggplot2 </a:t>
          </a:r>
          <a:endParaRPr lang="zh-CN" sz="1400" kern="1200" dirty="0"/>
        </a:p>
      </dsp:txBody>
      <dsp:txXfrm>
        <a:off x="17191" y="25772"/>
        <a:ext cx="1663519" cy="31778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B5738-4B02-4D98-ADE7-636DE94BD7ED}">
      <dsp:nvSpPr>
        <dsp:cNvPr id="0" name=""/>
        <dsp:cNvSpPr/>
      </dsp:nvSpPr>
      <dsp:spPr>
        <a:xfrm>
          <a:off x="843909" y="210305"/>
          <a:ext cx="1802911" cy="815427"/>
        </a:xfrm>
        <a:prstGeom prst="rect">
          <a:avLst/>
        </a:prstGeom>
        <a:solidFill>
          <a:schemeClr val="accent5">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sz="1200" kern="1200" dirty="0" smtClean="0"/>
            <a:t>数据科学理论与实践</a:t>
          </a:r>
          <a:endParaRPr lang="zh-CN" sz="1200" kern="1200" dirty="0"/>
        </a:p>
        <a:p>
          <a:pPr marL="57150" lvl="1" indent="-57150" algn="l" defTabSz="400050" rtl="0">
            <a:lnSpc>
              <a:spcPct val="90000"/>
            </a:lnSpc>
            <a:spcBef>
              <a:spcPct val="0"/>
            </a:spcBef>
            <a:spcAft>
              <a:spcPct val="15000"/>
            </a:spcAft>
            <a:buChar char="••"/>
          </a:pPr>
          <a:r>
            <a:rPr lang="zh-CN" sz="900" kern="1200" dirty="0" smtClean="0"/>
            <a:t>朝乐门</a:t>
          </a:r>
          <a:endParaRPr lang="zh-CN" sz="900" kern="1200" dirty="0"/>
        </a:p>
        <a:p>
          <a:pPr marL="57150" lvl="1" indent="-57150" algn="l" defTabSz="400050" rtl="0">
            <a:lnSpc>
              <a:spcPct val="90000"/>
            </a:lnSpc>
            <a:spcBef>
              <a:spcPct val="0"/>
            </a:spcBef>
            <a:spcAft>
              <a:spcPct val="15000"/>
            </a:spcAft>
            <a:buChar char="••"/>
          </a:pPr>
          <a:r>
            <a:rPr lang="zh-CN" sz="900" kern="1200" smtClean="0"/>
            <a:t>清华大学出版社</a:t>
          </a:r>
          <a:endParaRPr lang="zh-CN" sz="900" kern="1200"/>
        </a:p>
        <a:p>
          <a:pPr marL="57150" lvl="1" indent="-57150" algn="l" defTabSz="400050" rtl="0">
            <a:lnSpc>
              <a:spcPct val="90000"/>
            </a:lnSpc>
            <a:spcBef>
              <a:spcPct val="0"/>
            </a:spcBef>
            <a:spcAft>
              <a:spcPct val="15000"/>
            </a:spcAft>
            <a:buChar char="••"/>
          </a:pPr>
          <a:r>
            <a:rPr lang="en-US" sz="900" kern="1200" smtClean="0"/>
            <a:t>2017</a:t>
          </a:r>
          <a:endParaRPr lang="zh-CN" sz="900" kern="1200"/>
        </a:p>
      </dsp:txBody>
      <dsp:txXfrm>
        <a:off x="843909" y="210305"/>
        <a:ext cx="1802911" cy="815427"/>
      </dsp:txXfrm>
    </dsp:sp>
    <dsp:sp modelId="{8A757072-4D53-4913-8AB3-2135C0C0AA4A}">
      <dsp:nvSpPr>
        <dsp:cNvPr id="0" name=""/>
        <dsp:cNvSpPr/>
      </dsp:nvSpPr>
      <dsp:spPr>
        <a:xfrm>
          <a:off x="44091" y="210305"/>
          <a:ext cx="630908" cy="8154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w="48000" cap="flat" cmpd="thickThin" algn="ctr">
          <a:noFill/>
          <a:prstDash val="solid"/>
        </a:ln>
        <a:effectLst>
          <a:outerShdw blurRad="44450" dist="27940" dir="5400000" algn="ctr" rotWithShape="0">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5D574384-C148-40CE-BD76-F745C6D74BAB}">
      <dsp:nvSpPr>
        <dsp:cNvPr id="0" name=""/>
        <dsp:cNvSpPr/>
      </dsp:nvSpPr>
      <dsp:spPr>
        <a:xfrm>
          <a:off x="60113" y="1160278"/>
          <a:ext cx="1802911" cy="815427"/>
        </a:xfrm>
        <a:prstGeom prst="rect">
          <a:avLst/>
        </a:prstGeom>
        <a:solidFill>
          <a:schemeClr val="accent5">
            <a:hueOff val="-7353344"/>
            <a:satOff val="-10228"/>
            <a:lumOff val="-3922"/>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sz="1200" kern="1200" dirty="0" smtClean="0"/>
            <a:t>数据科学</a:t>
          </a:r>
          <a:endParaRPr lang="zh-CN" sz="1200" kern="1200" dirty="0"/>
        </a:p>
        <a:p>
          <a:pPr marL="57150" lvl="1" indent="-57150" algn="l" defTabSz="400050" rtl="0">
            <a:lnSpc>
              <a:spcPct val="90000"/>
            </a:lnSpc>
            <a:spcBef>
              <a:spcPct val="0"/>
            </a:spcBef>
            <a:spcAft>
              <a:spcPct val="15000"/>
            </a:spcAft>
            <a:buChar char="••"/>
          </a:pPr>
          <a:r>
            <a:rPr lang="zh-CN" sz="900" kern="1200" smtClean="0"/>
            <a:t>朝乐门</a:t>
          </a:r>
          <a:endParaRPr lang="zh-CN" sz="900" kern="1200"/>
        </a:p>
        <a:p>
          <a:pPr marL="57150" lvl="1" indent="-57150" algn="l" defTabSz="400050" rtl="0">
            <a:lnSpc>
              <a:spcPct val="90000"/>
            </a:lnSpc>
            <a:spcBef>
              <a:spcPct val="0"/>
            </a:spcBef>
            <a:spcAft>
              <a:spcPct val="15000"/>
            </a:spcAft>
            <a:buChar char="••"/>
          </a:pPr>
          <a:r>
            <a:rPr lang="zh-CN" sz="900" kern="1200" smtClean="0"/>
            <a:t>清华大学出版社</a:t>
          </a:r>
          <a:endParaRPr lang="zh-CN" sz="900" kern="1200"/>
        </a:p>
        <a:p>
          <a:pPr marL="57150" lvl="1" indent="-57150" algn="l" defTabSz="400050" rtl="0">
            <a:lnSpc>
              <a:spcPct val="90000"/>
            </a:lnSpc>
            <a:spcBef>
              <a:spcPct val="0"/>
            </a:spcBef>
            <a:spcAft>
              <a:spcPct val="15000"/>
            </a:spcAft>
            <a:buChar char="••"/>
          </a:pPr>
          <a:r>
            <a:rPr lang="en-US" sz="900" kern="1200" smtClean="0"/>
            <a:t>2016</a:t>
          </a:r>
          <a:endParaRPr lang="zh-CN" sz="900" kern="1200"/>
        </a:p>
      </dsp:txBody>
      <dsp:txXfrm>
        <a:off x="60113" y="1160278"/>
        <a:ext cx="1802911" cy="815427"/>
      </dsp:txXfrm>
    </dsp:sp>
    <dsp:sp modelId="{B04D9DAF-74E3-4633-AB2C-5DEAC69A399D}">
      <dsp:nvSpPr>
        <dsp:cNvPr id="0" name=""/>
        <dsp:cNvSpPr/>
      </dsp:nvSpPr>
      <dsp:spPr>
        <a:xfrm>
          <a:off x="2063979" y="1160278"/>
          <a:ext cx="566819" cy="815427"/>
        </a:xfrm>
        <a:prstGeom prst="rect">
          <a:avLst/>
        </a:prstGeom>
        <a:blipFill rotWithShape="1">
          <a:blip xmlns:r="http://schemas.openxmlformats.org/officeDocument/2006/relationships" r:embed="rId2"/>
          <a:stretch>
            <a:fillRect/>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B5738-4B02-4D98-ADE7-636DE94BD7ED}">
      <dsp:nvSpPr>
        <dsp:cNvPr id="0" name=""/>
        <dsp:cNvSpPr/>
      </dsp:nvSpPr>
      <dsp:spPr>
        <a:xfrm>
          <a:off x="843909" y="210305"/>
          <a:ext cx="1802911" cy="815427"/>
        </a:xfrm>
        <a:prstGeom prst="rect">
          <a:avLst/>
        </a:prstGeom>
        <a:solidFill>
          <a:schemeClr val="accent5">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sz="1200" kern="1200" dirty="0" smtClean="0"/>
            <a:t>数据科学理论与实践</a:t>
          </a:r>
          <a:endParaRPr lang="zh-CN" sz="1200" kern="1200" dirty="0"/>
        </a:p>
        <a:p>
          <a:pPr marL="57150" lvl="1" indent="-57150" algn="l" defTabSz="400050" rtl="0">
            <a:lnSpc>
              <a:spcPct val="90000"/>
            </a:lnSpc>
            <a:spcBef>
              <a:spcPct val="0"/>
            </a:spcBef>
            <a:spcAft>
              <a:spcPct val="15000"/>
            </a:spcAft>
            <a:buChar char="••"/>
          </a:pPr>
          <a:r>
            <a:rPr lang="zh-CN" sz="900" kern="1200" dirty="0" smtClean="0"/>
            <a:t>朝乐门</a:t>
          </a:r>
          <a:endParaRPr lang="zh-CN" sz="900" kern="1200" dirty="0"/>
        </a:p>
        <a:p>
          <a:pPr marL="57150" lvl="1" indent="-57150" algn="l" defTabSz="400050" rtl="0">
            <a:lnSpc>
              <a:spcPct val="90000"/>
            </a:lnSpc>
            <a:spcBef>
              <a:spcPct val="0"/>
            </a:spcBef>
            <a:spcAft>
              <a:spcPct val="15000"/>
            </a:spcAft>
            <a:buChar char="••"/>
          </a:pPr>
          <a:r>
            <a:rPr lang="zh-CN" sz="900" kern="1200" smtClean="0"/>
            <a:t>清华大学出版社</a:t>
          </a:r>
          <a:endParaRPr lang="zh-CN" sz="900" kern="1200"/>
        </a:p>
        <a:p>
          <a:pPr marL="57150" lvl="1" indent="-57150" algn="l" defTabSz="400050" rtl="0">
            <a:lnSpc>
              <a:spcPct val="90000"/>
            </a:lnSpc>
            <a:spcBef>
              <a:spcPct val="0"/>
            </a:spcBef>
            <a:spcAft>
              <a:spcPct val="15000"/>
            </a:spcAft>
            <a:buChar char="••"/>
          </a:pPr>
          <a:r>
            <a:rPr lang="en-US" sz="900" kern="1200" smtClean="0"/>
            <a:t>2017</a:t>
          </a:r>
          <a:endParaRPr lang="zh-CN" sz="900" kern="1200"/>
        </a:p>
      </dsp:txBody>
      <dsp:txXfrm>
        <a:off x="843909" y="210305"/>
        <a:ext cx="1802911" cy="815427"/>
      </dsp:txXfrm>
    </dsp:sp>
    <dsp:sp modelId="{8A757072-4D53-4913-8AB3-2135C0C0AA4A}">
      <dsp:nvSpPr>
        <dsp:cNvPr id="0" name=""/>
        <dsp:cNvSpPr/>
      </dsp:nvSpPr>
      <dsp:spPr>
        <a:xfrm>
          <a:off x="44091" y="210305"/>
          <a:ext cx="630908" cy="8154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w="48000" cap="flat" cmpd="thickThin" algn="ctr">
          <a:noFill/>
          <a:prstDash val="solid"/>
        </a:ln>
        <a:effectLst>
          <a:outerShdw blurRad="44450" dist="27940" dir="5400000" algn="ctr" rotWithShape="0">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5D574384-C148-40CE-BD76-F745C6D74BAB}">
      <dsp:nvSpPr>
        <dsp:cNvPr id="0" name=""/>
        <dsp:cNvSpPr/>
      </dsp:nvSpPr>
      <dsp:spPr>
        <a:xfrm>
          <a:off x="60113" y="1160278"/>
          <a:ext cx="1802911" cy="815427"/>
        </a:xfrm>
        <a:prstGeom prst="rect">
          <a:avLst/>
        </a:prstGeom>
        <a:solidFill>
          <a:schemeClr val="accent5">
            <a:hueOff val="-7353344"/>
            <a:satOff val="-10228"/>
            <a:lumOff val="-3922"/>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sz="1200" kern="1200" dirty="0" smtClean="0"/>
            <a:t>数据科学</a:t>
          </a:r>
          <a:endParaRPr lang="zh-CN" sz="1200" kern="1200" dirty="0"/>
        </a:p>
        <a:p>
          <a:pPr marL="57150" lvl="1" indent="-57150" algn="l" defTabSz="400050" rtl="0">
            <a:lnSpc>
              <a:spcPct val="90000"/>
            </a:lnSpc>
            <a:spcBef>
              <a:spcPct val="0"/>
            </a:spcBef>
            <a:spcAft>
              <a:spcPct val="15000"/>
            </a:spcAft>
            <a:buChar char="••"/>
          </a:pPr>
          <a:r>
            <a:rPr lang="zh-CN" sz="900" kern="1200" smtClean="0"/>
            <a:t>朝乐门</a:t>
          </a:r>
          <a:endParaRPr lang="zh-CN" sz="900" kern="1200"/>
        </a:p>
        <a:p>
          <a:pPr marL="57150" lvl="1" indent="-57150" algn="l" defTabSz="400050" rtl="0">
            <a:lnSpc>
              <a:spcPct val="90000"/>
            </a:lnSpc>
            <a:spcBef>
              <a:spcPct val="0"/>
            </a:spcBef>
            <a:spcAft>
              <a:spcPct val="15000"/>
            </a:spcAft>
            <a:buChar char="••"/>
          </a:pPr>
          <a:r>
            <a:rPr lang="zh-CN" sz="900" kern="1200" smtClean="0"/>
            <a:t>清华大学出版社</a:t>
          </a:r>
          <a:endParaRPr lang="zh-CN" sz="900" kern="1200"/>
        </a:p>
        <a:p>
          <a:pPr marL="57150" lvl="1" indent="-57150" algn="l" defTabSz="400050" rtl="0">
            <a:lnSpc>
              <a:spcPct val="90000"/>
            </a:lnSpc>
            <a:spcBef>
              <a:spcPct val="0"/>
            </a:spcBef>
            <a:spcAft>
              <a:spcPct val="15000"/>
            </a:spcAft>
            <a:buChar char="••"/>
          </a:pPr>
          <a:r>
            <a:rPr lang="en-US" sz="900" kern="1200" smtClean="0"/>
            <a:t>2016</a:t>
          </a:r>
          <a:endParaRPr lang="zh-CN" sz="900" kern="1200"/>
        </a:p>
      </dsp:txBody>
      <dsp:txXfrm>
        <a:off x="60113" y="1160278"/>
        <a:ext cx="1802911" cy="815427"/>
      </dsp:txXfrm>
    </dsp:sp>
    <dsp:sp modelId="{B04D9DAF-74E3-4633-AB2C-5DEAC69A399D}">
      <dsp:nvSpPr>
        <dsp:cNvPr id="0" name=""/>
        <dsp:cNvSpPr/>
      </dsp:nvSpPr>
      <dsp:spPr>
        <a:xfrm>
          <a:off x="2063979" y="1160278"/>
          <a:ext cx="566819" cy="815427"/>
        </a:xfrm>
        <a:prstGeom prst="rect">
          <a:avLst/>
        </a:prstGeom>
        <a:blipFill rotWithShape="1">
          <a:blip xmlns:r="http://schemas.openxmlformats.org/officeDocument/2006/relationships" r:embed="rId2"/>
          <a:stretch>
            <a:fillRect/>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B535E4-16BA-4ED7-B0B6-EC651939E0C4}">
      <dsp:nvSpPr>
        <dsp:cNvPr id="0" name=""/>
        <dsp:cNvSpPr/>
      </dsp:nvSpPr>
      <dsp:spPr>
        <a:xfrm>
          <a:off x="2275412" y="586256"/>
          <a:ext cx="1156841" cy="91440"/>
        </a:xfrm>
        <a:custGeom>
          <a:avLst/>
          <a:gdLst/>
          <a:ahLst/>
          <a:cxnLst/>
          <a:rect l="0" t="0" r="0" b="0"/>
          <a:pathLst>
            <a:path>
              <a:moveTo>
                <a:pt x="0" y="45720"/>
              </a:moveTo>
              <a:lnTo>
                <a:pt x="595520" y="45720"/>
              </a:lnTo>
              <a:lnTo>
                <a:pt x="595520" y="45720"/>
              </a:lnTo>
              <a:lnTo>
                <a:pt x="1156841" y="45720"/>
              </a:lnTo>
            </a:path>
          </a:pathLst>
        </a:custGeom>
        <a:noFill/>
        <a:ln w="6350" cap="rnd"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824147" y="629553"/>
        <a:ext cx="59372" cy="4845"/>
      </dsp:txXfrm>
    </dsp:sp>
    <dsp:sp modelId="{FB2E98D4-40B5-4911-8AB8-035D10E0A350}">
      <dsp:nvSpPr>
        <dsp:cNvPr id="0" name=""/>
        <dsp:cNvSpPr/>
      </dsp:nvSpPr>
      <dsp:spPr>
        <a:xfrm>
          <a:off x="170625" y="0"/>
          <a:ext cx="2106587" cy="1263952"/>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49352" tIns="149352" rIns="149352" bIns="149352" numCol="1" spcCol="1270" anchor="ctr" anchorCtr="0">
          <a:noAutofit/>
        </a:bodyPr>
        <a:lstStyle/>
        <a:p>
          <a:pPr lvl="0" algn="ctr" defTabSz="933450" rtl="0">
            <a:lnSpc>
              <a:spcPct val="90000"/>
            </a:lnSpc>
            <a:spcBef>
              <a:spcPct val="0"/>
            </a:spcBef>
            <a:spcAft>
              <a:spcPct val="35000"/>
            </a:spcAft>
          </a:pPr>
          <a:r>
            <a:rPr lang="en-US" sz="2100" b="1" kern="1200" smtClean="0"/>
            <a:t>1.</a:t>
          </a:r>
          <a:r>
            <a:rPr lang="zh-CN" sz="2100" b="1" kern="1200" smtClean="0"/>
            <a:t>数据科学的应用现状</a:t>
          </a:r>
          <a:endParaRPr lang="zh-CN" sz="2100" kern="1200"/>
        </a:p>
      </dsp:txBody>
      <dsp:txXfrm>
        <a:off x="170625" y="0"/>
        <a:ext cx="2106587" cy="1263952"/>
      </dsp:txXfrm>
    </dsp:sp>
    <dsp:sp modelId="{1F555916-E6A9-47C2-9C8E-97CB94F442F8}">
      <dsp:nvSpPr>
        <dsp:cNvPr id="0" name=""/>
        <dsp:cNvSpPr/>
      </dsp:nvSpPr>
      <dsp:spPr>
        <a:xfrm>
          <a:off x="5569440" y="586256"/>
          <a:ext cx="1553574" cy="91440"/>
        </a:xfrm>
        <a:custGeom>
          <a:avLst/>
          <a:gdLst/>
          <a:ahLst/>
          <a:cxnLst/>
          <a:rect l="0" t="0" r="0" b="0"/>
          <a:pathLst>
            <a:path>
              <a:moveTo>
                <a:pt x="0" y="45720"/>
              </a:moveTo>
              <a:lnTo>
                <a:pt x="793887" y="45720"/>
              </a:lnTo>
              <a:lnTo>
                <a:pt x="793887" y="45720"/>
              </a:lnTo>
              <a:lnTo>
                <a:pt x="1553574" y="45720"/>
              </a:lnTo>
            </a:path>
          </a:pathLst>
        </a:custGeom>
        <a:noFill/>
        <a:ln w="6350" cap="rnd" cmpd="sng" algn="ctr">
          <a:solidFill>
            <a:schemeClr val="accent5">
              <a:hueOff val="-1050478"/>
              <a:satOff val="-1461"/>
              <a:lumOff val="-56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6306623" y="629553"/>
        <a:ext cx="79208" cy="4845"/>
      </dsp:txXfrm>
    </dsp:sp>
    <dsp:sp modelId="{375039B7-C200-4D70-B986-5A09FD63C5B1}">
      <dsp:nvSpPr>
        <dsp:cNvPr id="0" name=""/>
        <dsp:cNvSpPr/>
      </dsp:nvSpPr>
      <dsp:spPr>
        <a:xfrm>
          <a:off x="3464653" y="0"/>
          <a:ext cx="2106587" cy="1263952"/>
        </a:xfrm>
        <a:prstGeom prst="rect">
          <a:avLst/>
        </a:prstGeom>
        <a:gradFill rotWithShape="0">
          <a:gsLst>
            <a:gs pos="0">
              <a:schemeClr val="accent5">
                <a:hueOff val="-919168"/>
                <a:satOff val="-1278"/>
                <a:lumOff val="-490"/>
                <a:alphaOff val="0"/>
                <a:shade val="47500"/>
                <a:satMod val="137000"/>
              </a:schemeClr>
            </a:gs>
            <a:gs pos="55000">
              <a:schemeClr val="accent5">
                <a:hueOff val="-919168"/>
                <a:satOff val="-1278"/>
                <a:lumOff val="-490"/>
                <a:alphaOff val="0"/>
                <a:shade val="69000"/>
                <a:satMod val="137000"/>
              </a:schemeClr>
            </a:gs>
            <a:gs pos="100000">
              <a:schemeClr val="accent5">
                <a:hueOff val="-919168"/>
                <a:satOff val="-1278"/>
                <a:lumOff val="-49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49352" tIns="149352" rIns="149352" bIns="149352" numCol="1" spcCol="1270" anchor="ctr" anchorCtr="0">
          <a:noAutofit/>
        </a:bodyPr>
        <a:lstStyle/>
        <a:p>
          <a:pPr lvl="0" algn="ctr" defTabSz="933450" rtl="0">
            <a:lnSpc>
              <a:spcPct val="90000"/>
            </a:lnSpc>
            <a:spcBef>
              <a:spcPct val="0"/>
            </a:spcBef>
            <a:spcAft>
              <a:spcPct val="35000"/>
            </a:spcAft>
          </a:pPr>
          <a:r>
            <a:rPr lang="en-US" sz="2100" b="1" kern="1200" dirty="0" smtClean="0"/>
            <a:t>2.</a:t>
          </a:r>
          <a:r>
            <a:rPr lang="zh-CN" sz="2100" b="1" kern="1200" dirty="0" smtClean="0"/>
            <a:t>数据科学与</a:t>
          </a:r>
          <a:r>
            <a:rPr lang="en-US" sz="2100" b="1" kern="1200" dirty="0" smtClean="0"/>
            <a:t>2012</a:t>
          </a:r>
          <a:r>
            <a:rPr lang="zh-CN" sz="2100" b="1" kern="1200" dirty="0" smtClean="0"/>
            <a:t>美国总统大选</a:t>
          </a:r>
          <a:endParaRPr lang="zh-CN" sz="2100" kern="1200" dirty="0"/>
        </a:p>
      </dsp:txBody>
      <dsp:txXfrm>
        <a:off x="3464653" y="0"/>
        <a:ext cx="2106587" cy="1263952"/>
      </dsp:txXfrm>
    </dsp:sp>
    <dsp:sp modelId="{9886298D-AC78-46E3-8E55-C1DC0977B3A1}">
      <dsp:nvSpPr>
        <dsp:cNvPr id="0" name=""/>
        <dsp:cNvSpPr/>
      </dsp:nvSpPr>
      <dsp:spPr>
        <a:xfrm>
          <a:off x="1223918" y="1262152"/>
          <a:ext cx="6984790" cy="490262"/>
        </a:xfrm>
        <a:custGeom>
          <a:avLst/>
          <a:gdLst/>
          <a:ahLst/>
          <a:cxnLst/>
          <a:rect l="0" t="0" r="0" b="0"/>
          <a:pathLst>
            <a:path>
              <a:moveTo>
                <a:pt x="6984790" y="0"/>
              </a:moveTo>
              <a:lnTo>
                <a:pt x="6984790" y="262231"/>
              </a:lnTo>
              <a:lnTo>
                <a:pt x="0" y="262231"/>
              </a:lnTo>
              <a:lnTo>
                <a:pt x="0" y="490262"/>
              </a:lnTo>
            </a:path>
          </a:pathLst>
        </a:custGeom>
        <a:noFill/>
        <a:ln w="6350" cap="rnd" cmpd="sng" algn="ctr">
          <a:solidFill>
            <a:schemeClr val="accent5">
              <a:hueOff val="-2100956"/>
              <a:satOff val="-2922"/>
              <a:lumOff val="-112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541209" y="1504860"/>
        <a:ext cx="350209" cy="4845"/>
      </dsp:txXfrm>
    </dsp:sp>
    <dsp:sp modelId="{C5073FD5-08E7-4F3F-8002-BA06D5E0F110}">
      <dsp:nvSpPr>
        <dsp:cNvPr id="0" name=""/>
        <dsp:cNvSpPr/>
      </dsp:nvSpPr>
      <dsp:spPr>
        <a:xfrm>
          <a:off x="7155415" y="0"/>
          <a:ext cx="2106587" cy="1263952"/>
        </a:xfrm>
        <a:prstGeom prst="rect">
          <a:avLst/>
        </a:prstGeom>
        <a:gradFill rotWithShape="0">
          <a:gsLst>
            <a:gs pos="0">
              <a:schemeClr val="accent5">
                <a:hueOff val="-1838336"/>
                <a:satOff val="-2557"/>
                <a:lumOff val="-981"/>
                <a:alphaOff val="0"/>
                <a:shade val="47500"/>
                <a:satMod val="137000"/>
              </a:schemeClr>
            </a:gs>
            <a:gs pos="55000">
              <a:schemeClr val="accent5">
                <a:hueOff val="-1838336"/>
                <a:satOff val="-2557"/>
                <a:lumOff val="-981"/>
                <a:alphaOff val="0"/>
                <a:shade val="69000"/>
                <a:satMod val="137000"/>
              </a:schemeClr>
            </a:gs>
            <a:gs pos="100000">
              <a:schemeClr val="accent5">
                <a:hueOff val="-1838336"/>
                <a:satOff val="-2557"/>
                <a:lumOff val="-98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49352" tIns="149352" rIns="149352" bIns="149352" numCol="1" spcCol="1270" anchor="ctr" anchorCtr="0">
          <a:noAutofit/>
        </a:bodyPr>
        <a:lstStyle/>
        <a:p>
          <a:pPr lvl="0" algn="ctr" defTabSz="933450" rtl="0">
            <a:lnSpc>
              <a:spcPct val="90000"/>
            </a:lnSpc>
            <a:spcBef>
              <a:spcPct val="0"/>
            </a:spcBef>
            <a:spcAft>
              <a:spcPct val="35000"/>
            </a:spcAft>
          </a:pPr>
          <a:r>
            <a:rPr lang="en-US" sz="2100" b="1" kern="1200" smtClean="0"/>
            <a:t>3.</a:t>
          </a:r>
          <a:r>
            <a:rPr lang="zh-CN" sz="2100" b="1" kern="1200" smtClean="0"/>
            <a:t>数据科学与贝尔实验室</a:t>
          </a:r>
          <a:endParaRPr lang="zh-CN" sz="2100" kern="1200"/>
        </a:p>
      </dsp:txBody>
      <dsp:txXfrm>
        <a:off x="7155415" y="0"/>
        <a:ext cx="2106587" cy="1263952"/>
      </dsp:txXfrm>
    </dsp:sp>
    <dsp:sp modelId="{DF7BDE99-8D9C-42FD-840A-6844E7CFA9A7}">
      <dsp:nvSpPr>
        <dsp:cNvPr id="0" name=""/>
        <dsp:cNvSpPr/>
      </dsp:nvSpPr>
      <dsp:spPr>
        <a:xfrm>
          <a:off x="2275412" y="2371062"/>
          <a:ext cx="1084816" cy="91440"/>
        </a:xfrm>
        <a:custGeom>
          <a:avLst/>
          <a:gdLst/>
          <a:ahLst/>
          <a:cxnLst/>
          <a:rect l="0" t="0" r="0" b="0"/>
          <a:pathLst>
            <a:path>
              <a:moveTo>
                <a:pt x="0" y="45728"/>
              </a:moveTo>
              <a:lnTo>
                <a:pt x="559508" y="45728"/>
              </a:lnTo>
              <a:lnTo>
                <a:pt x="559508" y="45720"/>
              </a:lnTo>
              <a:lnTo>
                <a:pt x="1084816" y="45720"/>
              </a:lnTo>
            </a:path>
          </a:pathLst>
        </a:custGeom>
        <a:noFill/>
        <a:ln w="6350" cap="rnd" cmpd="sng" algn="ctr">
          <a:solidFill>
            <a:schemeClr val="accent5">
              <a:hueOff val="-3151433"/>
              <a:satOff val="-4383"/>
              <a:lumOff val="-168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789935" y="2414359"/>
        <a:ext cx="55770" cy="4845"/>
      </dsp:txXfrm>
    </dsp:sp>
    <dsp:sp modelId="{EC564C25-689F-433B-B492-78D75CD5641C}">
      <dsp:nvSpPr>
        <dsp:cNvPr id="0" name=""/>
        <dsp:cNvSpPr/>
      </dsp:nvSpPr>
      <dsp:spPr>
        <a:xfrm>
          <a:off x="170625" y="1784814"/>
          <a:ext cx="2106587" cy="1263952"/>
        </a:xfrm>
        <a:prstGeom prst="rect">
          <a:avLst/>
        </a:prstGeom>
        <a:gradFill rotWithShape="0">
          <a:gsLst>
            <a:gs pos="0">
              <a:schemeClr val="accent5">
                <a:hueOff val="-2757504"/>
                <a:satOff val="-3835"/>
                <a:lumOff val="-1471"/>
                <a:alphaOff val="0"/>
                <a:shade val="47500"/>
                <a:satMod val="137000"/>
              </a:schemeClr>
            </a:gs>
            <a:gs pos="55000">
              <a:schemeClr val="accent5">
                <a:hueOff val="-2757504"/>
                <a:satOff val="-3835"/>
                <a:lumOff val="-1471"/>
                <a:alphaOff val="0"/>
                <a:shade val="69000"/>
                <a:satMod val="137000"/>
              </a:schemeClr>
            </a:gs>
            <a:gs pos="100000">
              <a:schemeClr val="accent5">
                <a:hueOff val="-2757504"/>
                <a:satOff val="-3835"/>
                <a:lumOff val="-147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49352" tIns="149352" rIns="149352" bIns="149352" numCol="1" spcCol="1270" anchor="ctr" anchorCtr="0">
          <a:noAutofit/>
        </a:bodyPr>
        <a:lstStyle/>
        <a:p>
          <a:pPr lvl="0" algn="ctr" defTabSz="933450" rtl="0">
            <a:lnSpc>
              <a:spcPct val="90000"/>
            </a:lnSpc>
            <a:spcBef>
              <a:spcPct val="0"/>
            </a:spcBef>
            <a:spcAft>
              <a:spcPct val="35000"/>
            </a:spcAft>
          </a:pPr>
          <a:r>
            <a:rPr lang="en-US" sz="2100" b="1" kern="1200" dirty="0" smtClean="0"/>
            <a:t>4.</a:t>
          </a:r>
          <a:r>
            <a:rPr lang="zh-CN" sz="2100" b="1" kern="1200" dirty="0" smtClean="0"/>
            <a:t>基于</a:t>
          </a:r>
          <a:r>
            <a:rPr lang="en-US" sz="2100" b="1" kern="1200" dirty="0" smtClean="0"/>
            <a:t>R</a:t>
          </a:r>
          <a:r>
            <a:rPr lang="zh-CN" sz="2100" b="1" kern="1200" dirty="0" smtClean="0"/>
            <a:t>的数据可视化</a:t>
          </a:r>
          <a:endParaRPr lang="zh-CN" sz="2100" kern="1200" dirty="0"/>
        </a:p>
      </dsp:txBody>
      <dsp:txXfrm>
        <a:off x="170625" y="1784814"/>
        <a:ext cx="2106587" cy="1263952"/>
      </dsp:txXfrm>
    </dsp:sp>
    <dsp:sp modelId="{6FADC7D7-A9D2-46C2-B68F-0766A39860CB}">
      <dsp:nvSpPr>
        <dsp:cNvPr id="0" name=""/>
        <dsp:cNvSpPr/>
      </dsp:nvSpPr>
      <dsp:spPr>
        <a:xfrm>
          <a:off x="5497416" y="2371062"/>
          <a:ext cx="1679253" cy="91440"/>
        </a:xfrm>
        <a:custGeom>
          <a:avLst/>
          <a:gdLst/>
          <a:ahLst/>
          <a:cxnLst/>
          <a:rect l="0" t="0" r="0" b="0"/>
          <a:pathLst>
            <a:path>
              <a:moveTo>
                <a:pt x="0" y="45720"/>
              </a:moveTo>
              <a:lnTo>
                <a:pt x="1679253" y="45720"/>
              </a:lnTo>
            </a:path>
          </a:pathLst>
        </a:custGeom>
        <a:noFill/>
        <a:ln w="6350" cap="rnd" cmpd="sng" algn="ctr">
          <a:solidFill>
            <a:schemeClr val="accent5">
              <a:hueOff val="-4201911"/>
              <a:satOff val="-5845"/>
              <a:lumOff val="-224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6294297" y="2414359"/>
        <a:ext cx="85492" cy="4845"/>
      </dsp:txXfrm>
    </dsp:sp>
    <dsp:sp modelId="{7695EE17-4936-43F3-B7B8-D90AAC23C0B5}">
      <dsp:nvSpPr>
        <dsp:cNvPr id="0" name=""/>
        <dsp:cNvSpPr/>
      </dsp:nvSpPr>
      <dsp:spPr>
        <a:xfrm>
          <a:off x="3392629" y="1784806"/>
          <a:ext cx="2106587" cy="1263952"/>
        </a:xfrm>
        <a:prstGeom prst="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49352" tIns="149352" rIns="149352" bIns="149352" numCol="1" spcCol="1270" anchor="ctr" anchorCtr="0">
          <a:noAutofit/>
        </a:bodyPr>
        <a:lstStyle/>
        <a:p>
          <a:pPr lvl="0" algn="ctr" defTabSz="933450" rtl="0">
            <a:lnSpc>
              <a:spcPct val="90000"/>
            </a:lnSpc>
            <a:spcBef>
              <a:spcPct val="0"/>
            </a:spcBef>
            <a:spcAft>
              <a:spcPct val="35000"/>
            </a:spcAft>
          </a:pPr>
          <a:r>
            <a:rPr lang="en-US" sz="2100" b="1" kern="1200" dirty="0" smtClean="0"/>
            <a:t>5.</a:t>
          </a:r>
          <a:r>
            <a:rPr lang="zh-CN" sz="2100" b="1" kern="1200" dirty="0" smtClean="0"/>
            <a:t>基于</a:t>
          </a:r>
          <a:r>
            <a:rPr lang="en-US" sz="2100" b="1" kern="1200" dirty="0" smtClean="0"/>
            <a:t>R</a:t>
          </a:r>
          <a:r>
            <a:rPr lang="zh-CN" sz="2100" b="1" kern="1200" dirty="0" smtClean="0"/>
            <a:t>的统计分析</a:t>
          </a:r>
          <a:endParaRPr lang="zh-CN" sz="2100" kern="1200" dirty="0"/>
        </a:p>
      </dsp:txBody>
      <dsp:txXfrm>
        <a:off x="3392629" y="1784806"/>
        <a:ext cx="2106587" cy="1263952"/>
      </dsp:txXfrm>
    </dsp:sp>
    <dsp:sp modelId="{8652A106-3B8F-4A90-AE3C-A71E8EE4A941}">
      <dsp:nvSpPr>
        <dsp:cNvPr id="0" name=""/>
        <dsp:cNvSpPr/>
      </dsp:nvSpPr>
      <dsp:spPr>
        <a:xfrm>
          <a:off x="1223918" y="3046958"/>
          <a:ext cx="7038445" cy="419598"/>
        </a:xfrm>
        <a:custGeom>
          <a:avLst/>
          <a:gdLst/>
          <a:ahLst/>
          <a:cxnLst/>
          <a:rect l="0" t="0" r="0" b="0"/>
          <a:pathLst>
            <a:path>
              <a:moveTo>
                <a:pt x="7038445" y="0"/>
              </a:moveTo>
              <a:lnTo>
                <a:pt x="7038445" y="226899"/>
              </a:lnTo>
              <a:lnTo>
                <a:pt x="0" y="226899"/>
              </a:lnTo>
              <a:lnTo>
                <a:pt x="0" y="419598"/>
              </a:lnTo>
            </a:path>
          </a:pathLst>
        </a:custGeom>
        <a:noFill/>
        <a:ln w="6350" cap="rnd" cmpd="sng" algn="ctr">
          <a:solidFill>
            <a:schemeClr val="accent5">
              <a:hueOff val="-5252389"/>
              <a:satOff val="-7306"/>
              <a:lumOff val="-280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566820" y="3254335"/>
        <a:ext cx="352641" cy="4845"/>
      </dsp:txXfrm>
    </dsp:sp>
    <dsp:sp modelId="{6B2BC24B-BB7A-4D8A-B1E8-E839E21D7339}">
      <dsp:nvSpPr>
        <dsp:cNvPr id="0" name=""/>
        <dsp:cNvSpPr/>
      </dsp:nvSpPr>
      <dsp:spPr>
        <a:xfrm>
          <a:off x="7209070" y="1784806"/>
          <a:ext cx="2106587" cy="1263952"/>
        </a:xfrm>
        <a:prstGeom prst="rect">
          <a:avLst/>
        </a:prstGeom>
        <a:gradFill rotWithShape="0">
          <a:gsLst>
            <a:gs pos="0">
              <a:schemeClr val="accent5">
                <a:hueOff val="-4595840"/>
                <a:satOff val="-6392"/>
                <a:lumOff val="-2451"/>
                <a:alphaOff val="0"/>
                <a:shade val="47500"/>
                <a:satMod val="137000"/>
              </a:schemeClr>
            </a:gs>
            <a:gs pos="55000">
              <a:schemeClr val="accent5">
                <a:hueOff val="-4595840"/>
                <a:satOff val="-6392"/>
                <a:lumOff val="-2451"/>
                <a:alphaOff val="0"/>
                <a:shade val="69000"/>
                <a:satMod val="137000"/>
              </a:schemeClr>
            </a:gs>
            <a:gs pos="100000">
              <a:schemeClr val="accent5">
                <a:hueOff val="-4595840"/>
                <a:satOff val="-6392"/>
                <a:lumOff val="-245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49352" tIns="149352" rIns="149352" bIns="149352" numCol="1" spcCol="1270" anchor="ctr" anchorCtr="0">
          <a:noAutofit/>
        </a:bodyPr>
        <a:lstStyle/>
        <a:p>
          <a:pPr lvl="0" algn="ctr" defTabSz="933450" rtl="0">
            <a:lnSpc>
              <a:spcPct val="90000"/>
            </a:lnSpc>
            <a:spcBef>
              <a:spcPct val="0"/>
            </a:spcBef>
            <a:spcAft>
              <a:spcPct val="35000"/>
            </a:spcAft>
          </a:pPr>
          <a:r>
            <a:rPr lang="en-US" sz="2100" b="1" kern="1200" dirty="0" smtClean="0"/>
            <a:t>6.</a:t>
          </a:r>
          <a:r>
            <a:rPr lang="zh-CN" sz="2100" b="1" kern="1200" dirty="0" smtClean="0"/>
            <a:t>基于</a:t>
          </a:r>
          <a:r>
            <a:rPr lang="en-US" sz="2100" b="1" kern="1200" dirty="0" smtClean="0"/>
            <a:t>R</a:t>
          </a:r>
          <a:r>
            <a:rPr lang="zh-CN" sz="2100" b="1" kern="1200" dirty="0" smtClean="0"/>
            <a:t>的机器学习</a:t>
          </a:r>
          <a:endParaRPr lang="zh-CN" sz="2100" kern="1200" dirty="0"/>
        </a:p>
      </dsp:txBody>
      <dsp:txXfrm>
        <a:off x="7209070" y="1784806"/>
        <a:ext cx="2106587" cy="1263952"/>
      </dsp:txXfrm>
    </dsp:sp>
    <dsp:sp modelId="{2E385AD0-12A9-4279-8636-8164213962B7}">
      <dsp:nvSpPr>
        <dsp:cNvPr id="0" name=""/>
        <dsp:cNvSpPr/>
      </dsp:nvSpPr>
      <dsp:spPr>
        <a:xfrm>
          <a:off x="2275412" y="4085213"/>
          <a:ext cx="1084816" cy="91440"/>
        </a:xfrm>
        <a:custGeom>
          <a:avLst/>
          <a:gdLst/>
          <a:ahLst/>
          <a:cxnLst/>
          <a:rect l="0" t="0" r="0" b="0"/>
          <a:pathLst>
            <a:path>
              <a:moveTo>
                <a:pt x="0" y="45720"/>
              </a:moveTo>
              <a:lnTo>
                <a:pt x="1084816" y="45720"/>
              </a:lnTo>
            </a:path>
          </a:pathLst>
        </a:custGeom>
        <a:noFill/>
        <a:ln w="6350" cap="rnd" cmpd="sng" algn="ctr">
          <a:solidFill>
            <a:schemeClr val="accent5">
              <a:hueOff val="-6302867"/>
              <a:satOff val="-8767"/>
              <a:lumOff val="-3362"/>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789935" y="4128511"/>
        <a:ext cx="55770" cy="4845"/>
      </dsp:txXfrm>
    </dsp:sp>
    <dsp:sp modelId="{D04B0D57-1E30-4603-9380-27824A753092}">
      <dsp:nvSpPr>
        <dsp:cNvPr id="0" name=""/>
        <dsp:cNvSpPr/>
      </dsp:nvSpPr>
      <dsp:spPr>
        <a:xfrm>
          <a:off x="170625" y="3498957"/>
          <a:ext cx="2106587" cy="1263952"/>
        </a:xfrm>
        <a:prstGeom prst="rect">
          <a:avLst/>
        </a:prstGeom>
        <a:gradFill rotWithShape="0">
          <a:gsLst>
            <a:gs pos="0">
              <a:schemeClr val="accent5">
                <a:hueOff val="-5515009"/>
                <a:satOff val="-7671"/>
                <a:lumOff val="-2942"/>
                <a:alphaOff val="0"/>
                <a:shade val="47500"/>
                <a:satMod val="137000"/>
              </a:schemeClr>
            </a:gs>
            <a:gs pos="55000">
              <a:schemeClr val="accent5">
                <a:hueOff val="-5515009"/>
                <a:satOff val="-7671"/>
                <a:lumOff val="-2942"/>
                <a:alphaOff val="0"/>
                <a:shade val="69000"/>
                <a:satMod val="137000"/>
              </a:schemeClr>
            </a:gs>
            <a:gs pos="100000">
              <a:schemeClr val="accent5">
                <a:hueOff val="-5515009"/>
                <a:satOff val="-7671"/>
                <a:lumOff val="-294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49352" tIns="149352" rIns="149352" bIns="149352" numCol="1" spcCol="1270" anchor="ctr" anchorCtr="0">
          <a:noAutofit/>
        </a:bodyPr>
        <a:lstStyle/>
        <a:p>
          <a:pPr lvl="0" algn="ctr" defTabSz="933450" rtl="0">
            <a:lnSpc>
              <a:spcPct val="90000"/>
            </a:lnSpc>
            <a:spcBef>
              <a:spcPct val="0"/>
            </a:spcBef>
            <a:spcAft>
              <a:spcPct val="35000"/>
            </a:spcAft>
          </a:pPr>
          <a:r>
            <a:rPr lang="en-US" sz="2100" b="1" kern="1200" dirty="0" smtClean="0"/>
            <a:t>7.</a:t>
          </a:r>
          <a:r>
            <a:rPr lang="zh-CN" sz="2100" b="1" kern="1200" dirty="0" smtClean="0"/>
            <a:t>基于</a:t>
          </a:r>
          <a:r>
            <a:rPr lang="en-US" sz="2100" b="1" kern="1200" dirty="0" smtClean="0"/>
            <a:t>R</a:t>
          </a:r>
          <a:r>
            <a:rPr lang="zh-CN" sz="2100" b="1" kern="1200" dirty="0" smtClean="0"/>
            <a:t>和</a:t>
          </a:r>
          <a:r>
            <a:rPr lang="en-US" sz="2100" b="1" kern="1200" dirty="0" smtClean="0"/>
            <a:t>Spark</a:t>
          </a:r>
          <a:r>
            <a:rPr lang="zh-CN" sz="2100" b="1" kern="1200" dirty="0" smtClean="0"/>
            <a:t>的大数据分析</a:t>
          </a:r>
          <a:endParaRPr lang="zh-CN" sz="2100" kern="1200" dirty="0"/>
        </a:p>
      </dsp:txBody>
      <dsp:txXfrm>
        <a:off x="170625" y="3498957"/>
        <a:ext cx="2106587" cy="1263952"/>
      </dsp:txXfrm>
    </dsp:sp>
    <dsp:sp modelId="{41820D04-DF6A-4ED5-89B7-FC0BD0AF156E}">
      <dsp:nvSpPr>
        <dsp:cNvPr id="0" name=""/>
        <dsp:cNvSpPr/>
      </dsp:nvSpPr>
      <dsp:spPr>
        <a:xfrm>
          <a:off x="5497416" y="4085213"/>
          <a:ext cx="1679253" cy="91440"/>
        </a:xfrm>
        <a:custGeom>
          <a:avLst/>
          <a:gdLst/>
          <a:ahLst/>
          <a:cxnLst/>
          <a:rect l="0" t="0" r="0" b="0"/>
          <a:pathLst>
            <a:path>
              <a:moveTo>
                <a:pt x="0" y="45720"/>
              </a:moveTo>
              <a:lnTo>
                <a:pt x="856726" y="45720"/>
              </a:lnTo>
              <a:lnTo>
                <a:pt x="856726" y="45720"/>
              </a:lnTo>
              <a:lnTo>
                <a:pt x="1679253" y="45720"/>
              </a:lnTo>
            </a:path>
          </a:pathLst>
        </a:custGeom>
        <a:noFill/>
        <a:ln w="6350" cap="rnd" cmpd="sng" algn="ctr">
          <a:solidFill>
            <a:schemeClr val="accent5">
              <a:hueOff val="-7353344"/>
              <a:satOff val="-10228"/>
              <a:lumOff val="-3922"/>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6294297" y="4128511"/>
        <a:ext cx="85492" cy="4845"/>
      </dsp:txXfrm>
    </dsp:sp>
    <dsp:sp modelId="{B49D3C0B-B9EF-413A-864D-07FA17EFCAE1}">
      <dsp:nvSpPr>
        <dsp:cNvPr id="0" name=""/>
        <dsp:cNvSpPr/>
      </dsp:nvSpPr>
      <dsp:spPr>
        <a:xfrm>
          <a:off x="3392629" y="3498957"/>
          <a:ext cx="2106587" cy="1263952"/>
        </a:xfrm>
        <a:prstGeom prst="rect">
          <a:avLst/>
        </a:prstGeom>
        <a:gradFill rotWithShape="0">
          <a:gsLst>
            <a:gs pos="0">
              <a:schemeClr val="accent5">
                <a:hueOff val="-6434176"/>
                <a:satOff val="-8949"/>
                <a:lumOff val="-3432"/>
                <a:alphaOff val="0"/>
                <a:shade val="47500"/>
                <a:satMod val="137000"/>
              </a:schemeClr>
            </a:gs>
            <a:gs pos="55000">
              <a:schemeClr val="accent5">
                <a:hueOff val="-6434176"/>
                <a:satOff val="-8949"/>
                <a:lumOff val="-3432"/>
                <a:alphaOff val="0"/>
                <a:shade val="69000"/>
                <a:satMod val="137000"/>
              </a:schemeClr>
            </a:gs>
            <a:gs pos="100000">
              <a:schemeClr val="accent5">
                <a:hueOff val="-6434176"/>
                <a:satOff val="-8949"/>
                <a:lumOff val="-343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49352" tIns="149352" rIns="149352" bIns="149352" numCol="1" spcCol="1270" anchor="ctr" anchorCtr="0">
          <a:noAutofit/>
        </a:bodyPr>
        <a:lstStyle/>
        <a:p>
          <a:pPr lvl="0" algn="ctr" defTabSz="933450" rtl="0">
            <a:lnSpc>
              <a:spcPct val="90000"/>
            </a:lnSpc>
            <a:spcBef>
              <a:spcPct val="0"/>
            </a:spcBef>
            <a:spcAft>
              <a:spcPct val="35000"/>
            </a:spcAft>
          </a:pPr>
          <a:r>
            <a:rPr lang="en-US" sz="2100" b="1" kern="1200" dirty="0" smtClean="0"/>
            <a:t>8.</a:t>
          </a:r>
          <a:r>
            <a:rPr lang="zh-CN" sz="2100" b="1" kern="1200" dirty="0" smtClean="0"/>
            <a:t>如何继续学习</a:t>
          </a:r>
          <a:endParaRPr lang="zh-CN" sz="2100" kern="1200" dirty="0"/>
        </a:p>
      </dsp:txBody>
      <dsp:txXfrm>
        <a:off x="3392629" y="3498957"/>
        <a:ext cx="2106587" cy="1263952"/>
      </dsp:txXfrm>
    </dsp:sp>
    <dsp:sp modelId="{BF2C47D3-1C6B-43FE-BBB7-395E4A8A885E}">
      <dsp:nvSpPr>
        <dsp:cNvPr id="0" name=""/>
        <dsp:cNvSpPr/>
      </dsp:nvSpPr>
      <dsp:spPr>
        <a:xfrm>
          <a:off x="7209070" y="3498957"/>
          <a:ext cx="2106587" cy="1263952"/>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49352" tIns="149352" rIns="149352" bIns="149352" numCol="1" spcCol="1270" anchor="ctr" anchorCtr="0">
          <a:noAutofit/>
        </a:bodyPr>
        <a:lstStyle/>
        <a:p>
          <a:pPr lvl="0" algn="ctr" defTabSz="933450" rtl="0">
            <a:lnSpc>
              <a:spcPct val="90000"/>
            </a:lnSpc>
            <a:spcBef>
              <a:spcPct val="0"/>
            </a:spcBef>
            <a:spcAft>
              <a:spcPct val="35000"/>
            </a:spcAft>
          </a:pPr>
          <a:r>
            <a:rPr lang="en-US" sz="2100" b="1" kern="1200" smtClean="0"/>
            <a:t>9.</a:t>
          </a:r>
          <a:r>
            <a:rPr lang="zh-CN" sz="2100" b="1" kern="1200" smtClean="0"/>
            <a:t>习题</a:t>
          </a:r>
          <a:endParaRPr lang="zh-CN" sz="2100" kern="1200"/>
        </a:p>
      </dsp:txBody>
      <dsp:txXfrm>
        <a:off x="7209070" y="3498957"/>
        <a:ext cx="2106587" cy="126395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B5738-4B02-4D98-ADE7-636DE94BD7ED}">
      <dsp:nvSpPr>
        <dsp:cNvPr id="0" name=""/>
        <dsp:cNvSpPr/>
      </dsp:nvSpPr>
      <dsp:spPr>
        <a:xfrm>
          <a:off x="843909" y="210305"/>
          <a:ext cx="1802911" cy="815427"/>
        </a:xfrm>
        <a:prstGeom prst="rect">
          <a:avLst/>
        </a:prstGeom>
        <a:solidFill>
          <a:schemeClr val="accent5">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sz="1200" kern="1200" dirty="0" smtClean="0"/>
            <a:t>数据科学理论与实践</a:t>
          </a:r>
          <a:endParaRPr lang="zh-CN" sz="1200" kern="1200" dirty="0"/>
        </a:p>
        <a:p>
          <a:pPr marL="57150" lvl="1" indent="-57150" algn="l" defTabSz="400050" rtl="0">
            <a:lnSpc>
              <a:spcPct val="90000"/>
            </a:lnSpc>
            <a:spcBef>
              <a:spcPct val="0"/>
            </a:spcBef>
            <a:spcAft>
              <a:spcPct val="15000"/>
            </a:spcAft>
            <a:buChar char="••"/>
          </a:pPr>
          <a:r>
            <a:rPr lang="zh-CN" sz="900" kern="1200" dirty="0" smtClean="0"/>
            <a:t>朝乐门</a:t>
          </a:r>
          <a:endParaRPr lang="zh-CN" sz="900" kern="1200" dirty="0"/>
        </a:p>
        <a:p>
          <a:pPr marL="57150" lvl="1" indent="-57150" algn="l" defTabSz="400050" rtl="0">
            <a:lnSpc>
              <a:spcPct val="90000"/>
            </a:lnSpc>
            <a:spcBef>
              <a:spcPct val="0"/>
            </a:spcBef>
            <a:spcAft>
              <a:spcPct val="15000"/>
            </a:spcAft>
            <a:buChar char="••"/>
          </a:pPr>
          <a:r>
            <a:rPr lang="zh-CN" sz="900" kern="1200" smtClean="0"/>
            <a:t>清华大学出版社</a:t>
          </a:r>
          <a:endParaRPr lang="zh-CN" sz="900" kern="1200"/>
        </a:p>
        <a:p>
          <a:pPr marL="57150" lvl="1" indent="-57150" algn="l" defTabSz="400050" rtl="0">
            <a:lnSpc>
              <a:spcPct val="90000"/>
            </a:lnSpc>
            <a:spcBef>
              <a:spcPct val="0"/>
            </a:spcBef>
            <a:spcAft>
              <a:spcPct val="15000"/>
            </a:spcAft>
            <a:buChar char="••"/>
          </a:pPr>
          <a:r>
            <a:rPr lang="en-US" sz="900" kern="1200" smtClean="0"/>
            <a:t>2017</a:t>
          </a:r>
          <a:endParaRPr lang="zh-CN" sz="900" kern="1200"/>
        </a:p>
      </dsp:txBody>
      <dsp:txXfrm>
        <a:off x="843909" y="210305"/>
        <a:ext cx="1802911" cy="815427"/>
      </dsp:txXfrm>
    </dsp:sp>
    <dsp:sp modelId="{8A757072-4D53-4913-8AB3-2135C0C0AA4A}">
      <dsp:nvSpPr>
        <dsp:cNvPr id="0" name=""/>
        <dsp:cNvSpPr/>
      </dsp:nvSpPr>
      <dsp:spPr>
        <a:xfrm>
          <a:off x="44091" y="210305"/>
          <a:ext cx="630908" cy="8154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w="48000" cap="flat" cmpd="thickThin" algn="ctr">
          <a:noFill/>
          <a:prstDash val="solid"/>
        </a:ln>
        <a:effectLst>
          <a:outerShdw blurRad="44450" dist="27940" dir="5400000" algn="ctr" rotWithShape="0">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5D574384-C148-40CE-BD76-F745C6D74BAB}">
      <dsp:nvSpPr>
        <dsp:cNvPr id="0" name=""/>
        <dsp:cNvSpPr/>
      </dsp:nvSpPr>
      <dsp:spPr>
        <a:xfrm>
          <a:off x="60113" y="1160278"/>
          <a:ext cx="1802911" cy="815427"/>
        </a:xfrm>
        <a:prstGeom prst="rect">
          <a:avLst/>
        </a:prstGeom>
        <a:solidFill>
          <a:schemeClr val="accent5">
            <a:hueOff val="-7353344"/>
            <a:satOff val="-10228"/>
            <a:lumOff val="-3922"/>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sz="1200" kern="1200" dirty="0" smtClean="0"/>
            <a:t>数据科学</a:t>
          </a:r>
          <a:endParaRPr lang="zh-CN" sz="1200" kern="1200" dirty="0"/>
        </a:p>
        <a:p>
          <a:pPr marL="57150" lvl="1" indent="-57150" algn="l" defTabSz="400050" rtl="0">
            <a:lnSpc>
              <a:spcPct val="90000"/>
            </a:lnSpc>
            <a:spcBef>
              <a:spcPct val="0"/>
            </a:spcBef>
            <a:spcAft>
              <a:spcPct val="15000"/>
            </a:spcAft>
            <a:buChar char="••"/>
          </a:pPr>
          <a:r>
            <a:rPr lang="zh-CN" sz="900" kern="1200" smtClean="0"/>
            <a:t>朝乐门</a:t>
          </a:r>
          <a:endParaRPr lang="zh-CN" sz="900" kern="1200"/>
        </a:p>
        <a:p>
          <a:pPr marL="57150" lvl="1" indent="-57150" algn="l" defTabSz="400050" rtl="0">
            <a:lnSpc>
              <a:spcPct val="90000"/>
            </a:lnSpc>
            <a:spcBef>
              <a:spcPct val="0"/>
            </a:spcBef>
            <a:spcAft>
              <a:spcPct val="15000"/>
            </a:spcAft>
            <a:buChar char="••"/>
          </a:pPr>
          <a:r>
            <a:rPr lang="zh-CN" sz="900" kern="1200" smtClean="0"/>
            <a:t>清华大学出版社</a:t>
          </a:r>
          <a:endParaRPr lang="zh-CN" sz="900" kern="1200"/>
        </a:p>
        <a:p>
          <a:pPr marL="57150" lvl="1" indent="-57150" algn="l" defTabSz="400050" rtl="0">
            <a:lnSpc>
              <a:spcPct val="90000"/>
            </a:lnSpc>
            <a:spcBef>
              <a:spcPct val="0"/>
            </a:spcBef>
            <a:spcAft>
              <a:spcPct val="15000"/>
            </a:spcAft>
            <a:buChar char="••"/>
          </a:pPr>
          <a:r>
            <a:rPr lang="en-US" sz="900" kern="1200" smtClean="0"/>
            <a:t>2016</a:t>
          </a:r>
          <a:endParaRPr lang="zh-CN" sz="900" kern="1200"/>
        </a:p>
      </dsp:txBody>
      <dsp:txXfrm>
        <a:off x="60113" y="1160278"/>
        <a:ext cx="1802911" cy="815427"/>
      </dsp:txXfrm>
    </dsp:sp>
    <dsp:sp modelId="{B04D9DAF-74E3-4633-AB2C-5DEAC69A399D}">
      <dsp:nvSpPr>
        <dsp:cNvPr id="0" name=""/>
        <dsp:cNvSpPr/>
      </dsp:nvSpPr>
      <dsp:spPr>
        <a:xfrm>
          <a:off x="2063979" y="1160278"/>
          <a:ext cx="566819" cy="815427"/>
        </a:xfrm>
        <a:prstGeom prst="rect">
          <a:avLst/>
        </a:prstGeom>
        <a:blipFill rotWithShape="1">
          <a:blip xmlns:r="http://schemas.openxmlformats.org/officeDocument/2006/relationships" r:embed="rId2"/>
          <a:stretch>
            <a:fillRect/>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8DD49D-2DB9-4BFE-9456-769581330A7C}">
      <dsp:nvSpPr>
        <dsp:cNvPr id="0" name=""/>
        <dsp:cNvSpPr/>
      </dsp:nvSpPr>
      <dsp:spPr>
        <a:xfrm>
          <a:off x="2285082" y="1448278"/>
          <a:ext cx="494892" cy="91440"/>
        </a:xfrm>
        <a:custGeom>
          <a:avLst/>
          <a:gdLst/>
          <a:ahLst/>
          <a:cxnLst/>
          <a:rect l="0" t="0" r="0" b="0"/>
          <a:pathLst>
            <a:path>
              <a:moveTo>
                <a:pt x="0" y="45720"/>
              </a:moveTo>
              <a:lnTo>
                <a:pt x="494892" y="45720"/>
              </a:lnTo>
            </a:path>
          </a:pathLst>
        </a:custGeom>
        <a:noFill/>
        <a:ln w="6350" cap="rnd"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519391" y="1491371"/>
        <a:ext cx="26274" cy="5254"/>
      </dsp:txXfrm>
    </dsp:sp>
    <dsp:sp modelId="{E795D71F-D89B-463B-AB44-5F6F30E1C3E4}">
      <dsp:nvSpPr>
        <dsp:cNvPr id="0" name=""/>
        <dsp:cNvSpPr/>
      </dsp:nvSpPr>
      <dsp:spPr>
        <a:xfrm>
          <a:off x="2132" y="808573"/>
          <a:ext cx="2284749" cy="1370849"/>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rtl="0">
            <a:lnSpc>
              <a:spcPct val="90000"/>
            </a:lnSpc>
            <a:spcBef>
              <a:spcPct val="0"/>
            </a:spcBef>
            <a:spcAft>
              <a:spcPct val="35000"/>
            </a:spcAft>
          </a:pPr>
          <a:r>
            <a:rPr lang="en-US" altLang="zh-CN" sz="2300" kern="1200" dirty="0" smtClean="0"/>
            <a:t>【1】</a:t>
          </a:r>
          <a:r>
            <a:rPr lang="zh-CN" sz="2300" kern="1200" dirty="0" smtClean="0"/>
            <a:t>开发环境的搭建方法</a:t>
          </a:r>
          <a:endParaRPr lang="zh-CN" sz="2300" kern="1200" dirty="0"/>
        </a:p>
      </dsp:txBody>
      <dsp:txXfrm>
        <a:off x="2132" y="808573"/>
        <a:ext cx="2284749" cy="1370849"/>
      </dsp:txXfrm>
    </dsp:sp>
    <dsp:sp modelId="{989C4E4E-F78E-4FC3-A286-98803582559D}">
      <dsp:nvSpPr>
        <dsp:cNvPr id="0" name=""/>
        <dsp:cNvSpPr/>
      </dsp:nvSpPr>
      <dsp:spPr>
        <a:xfrm>
          <a:off x="5095324" y="1448278"/>
          <a:ext cx="494892" cy="91440"/>
        </a:xfrm>
        <a:custGeom>
          <a:avLst/>
          <a:gdLst/>
          <a:ahLst/>
          <a:cxnLst/>
          <a:rect l="0" t="0" r="0" b="0"/>
          <a:pathLst>
            <a:path>
              <a:moveTo>
                <a:pt x="0" y="45720"/>
              </a:moveTo>
              <a:lnTo>
                <a:pt x="494892" y="45720"/>
              </a:lnTo>
            </a:path>
          </a:pathLst>
        </a:custGeom>
        <a:noFill/>
        <a:ln w="6350" cap="rnd" cmpd="sng" algn="ctr">
          <a:solidFill>
            <a:schemeClr val="accent5">
              <a:hueOff val="-1225557"/>
              <a:satOff val="-1705"/>
              <a:lumOff val="-65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329633" y="1491371"/>
        <a:ext cx="26274" cy="5254"/>
      </dsp:txXfrm>
    </dsp:sp>
    <dsp:sp modelId="{723FF77F-78E6-48C4-9BEA-5A9184699F10}">
      <dsp:nvSpPr>
        <dsp:cNvPr id="0" name=""/>
        <dsp:cNvSpPr/>
      </dsp:nvSpPr>
      <dsp:spPr>
        <a:xfrm>
          <a:off x="2812375" y="808573"/>
          <a:ext cx="2284749" cy="1370849"/>
        </a:xfrm>
        <a:prstGeom prst="rect">
          <a:avLst/>
        </a:prstGeom>
        <a:gradFill rotWithShape="0">
          <a:gsLst>
            <a:gs pos="0">
              <a:schemeClr val="accent5">
                <a:hueOff val="-1050478"/>
                <a:satOff val="-1461"/>
                <a:lumOff val="-560"/>
                <a:alphaOff val="0"/>
                <a:shade val="47500"/>
                <a:satMod val="137000"/>
              </a:schemeClr>
            </a:gs>
            <a:gs pos="55000">
              <a:schemeClr val="accent5">
                <a:hueOff val="-1050478"/>
                <a:satOff val="-1461"/>
                <a:lumOff val="-560"/>
                <a:alphaOff val="0"/>
                <a:shade val="69000"/>
                <a:satMod val="137000"/>
              </a:schemeClr>
            </a:gs>
            <a:gs pos="100000">
              <a:schemeClr val="accent5">
                <a:hueOff val="-1050478"/>
                <a:satOff val="-1461"/>
                <a:lumOff val="-56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rtl="0">
            <a:lnSpc>
              <a:spcPct val="90000"/>
            </a:lnSpc>
            <a:spcBef>
              <a:spcPct val="0"/>
            </a:spcBef>
            <a:spcAft>
              <a:spcPct val="35000"/>
            </a:spcAft>
          </a:pPr>
          <a:r>
            <a:rPr lang="en-US" altLang="zh-CN" sz="2300" kern="1200" dirty="0" smtClean="0"/>
            <a:t>【2】</a:t>
          </a:r>
          <a:r>
            <a:rPr lang="zh-CN" altLang="en-US" sz="2300" kern="1200" dirty="0" smtClean="0"/>
            <a:t>十问十答</a:t>
          </a:r>
          <a:r>
            <a:rPr lang="en-US" altLang="zh-CN" sz="2300" kern="1200" dirty="0" smtClean="0"/>
            <a:t>SparkR</a:t>
          </a:r>
          <a:r>
            <a:rPr lang="zh-CN" altLang="en-US" sz="2300" kern="1200" dirty="0" smtClean="0"/>
            <a:t>编程</a:t>
          </a:r>
          <a:endParaRPr lang="zh-CN" sz="2300" kern="1200" dirty="0"/>
        </a:p>
      </dsp:txBody>
      <dsp:txXfrm>
        <a:off x="2812375" y="808573"/>
        <a:ext cx="2284749" cy="1370849"/>
      </dsp:txXfrm>
    </dsp:sp>
    <dsp:sp modelId="{5F8805CF-8BE3-4A9F-A327-8DA1B2FE535E}">
      <dsp:nvSpPr>
        <dsp:cNvPr id="0" name=""/>
        <dsp:cNvSpPr/>
      </dsp:nvSpPr>
      <dsp:spPr>
        <a:xfrm>
          <a:off x="7905566" y="1448278"/>
          <a:ext cx="494892" cy="91440"/>
        </a:xfrm>
        <a:custGeom>
          <a:avLst/>
          <a:gdLst/>
          <a:ahLst/>
          <a:cxnLst/>
          <a:rect l="0" t="0" r="0" b="0"/>
          <a:pathLst>
            <a:path>
              <a:moveTo>
                <a:pt x="0" y="45720"/>
              </a:moveTo>
              <a:lnTo>
                <a:pt x="494892" y="45720"/>
              </a:lnTo>
            </a:path>
          </a:pathLst>
        </a:custGeom>
        <a:noFill/>
        <a:ln w="6350" cap="rnd" cmpd="sng" algn="ctr">
          <a:solidFill>
            <a:schemeClr val="accent5">
              <a:hueOff val="-2451115"/>
              <a:satOff val="-3409"/>
              <a:lumOff val="-130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8139875" y="1491371"/>
        <a:ext cx="26274" cy="5254"/>
      </dsp:txXfrm>
    </dsp:sp>
    <dsp:sp modelId="{A30AED06-0D00-42E9-B564-35AB89DED9AB}">
      <dsp:nvSpPr>
        <dsp:cNvPr id="0" name=""/>
        <dsp:cNvSpPr/>
      </dsp:nvSpPr>
      <dsp:spPr>
        <a:xfrm>
          <a:off x="5622617" y="808573"/>
          <a:ext cx="2284749" cy="1370849"/>
        </a:xfrm>
        <a:prstGeom prst="rect">
          <a:avLst/>
        </a:prstGeom>
        <a:gradFill rotWithShape="0">
          <a:gsLst>
            <a:gs pos="0">
              <a:schemeClr val="accent5">
                <a:hueOff val="-2100956"/>
                <a:satOff val="-2922"/>
                <a:lumOff val="-1121"/>
                <a:alphaOff val="0"/>
                <a:shade val="47500"/>
                <a:satMod val="137000"/>
              </a:schemeClr>
            </a:gs>
            <a:gs pos="55000">
              <a:schemeClr val="accent5">
                <a:hueOff val="-2100956"/>
                <a:satOff val="-2922"/>
                <a:lumOff val="-1121"/>
                <a:alphaOff val="0"/>
                <a:shade val="69000"/>
                <a:satMod val="137000"/>
              </a:schemeClr>
            </a:gs>
            <a:gs pos="100000">
              <a:schemeClr val="accent5">
                <a:hueOff val="-2100956"/>
                <a:satOff val="-2922"/>
                <a:lumOff val="-1121"/>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rtl="0">
            <a:lnSpc>
              <a:spcPct val="90000"/>
            </a:lnSpc>
            <a:spcBef>
              <a:spcPct val="0"/>
            </a:spcBef>
            <a:spcAft>
              <a:spcPct val="35000"/>
            </a:spcAft>
          </a:pPr>
          <a:r>
            <a:rPr lang="en-US" altLang="zh-CN" sz="2300" kern="1200" dirty="0" smtClean="0"/>
            <a:t>【3】SarkR</a:t>
          </a:r>
          <a:r>
            <a:rPr lang="zh-CN" altLang="en-US" sz="2300" kern="1200" dirty="0" smtClean="0"/>
            <a:t>语法讲解</a:t>
          </a:r>
          <a:endParaRPr lang="zh-CN" sz="2300" kern="1200" dirty="0"/>
        </a:p>
      </dsp:txBody>
      <dsp:txXfrm>
        <a:off x="5622617" y="808573"/>
        <a:ext cx="2284749" cy="1370849"/>
      </dsp:txXfrm>
    </dsp:sp>
    <dsp:sp modelId="{BE9E3868-9215-48F4-B1F9-0625B864AB5E}">
      <dsp:nvSpPr>
        <dsp:cNvPr id="0" name=""/>
        <dsp:cNvSpPr/>
      </dsp:nvSpPr>
      <dsp:spPr>
        <a:xfrm>
          <a:off x="1144507" y="2177623"/>
          <a:ext cx="8430726" cy="494892"/>
        </a:xfrm>
        <a:custGeom>
          <a:avLst/>
          <a:gdLst/>
          <a:ahLst/>
          <a:cxnLst/>
          <a:rect l="0" t="0" r="0" b="0"/>
          <a:pathLst>
            <a:path>
              <a:moveTo>
                <a:pt x="8430726" y="0"/>
              </a:moveTo>
              <a:lnTo>
                <a:pt x="8430726" y="264546"/>
              </a:lnTo>
              <a:lnTo>
                <a:pt x="0" y="264546"/>
              </a:lnTo>
              <a:lnTo>
                <a:pt x="0" y="494892"/>
              </a:lnTo>
            </a:path>
          </a:pathLst>
        </a:custGeom>
        <a:noFill/>
        <a:ln w="6350" cap="rnd" cmpd="sng" algn="ctr">
          <a:solidFill>
            <a:schemeClr val="accent5">
              <a:hueOff val="-3676672"/>
              <a:satOff val="-5114"/>
              <a:lumOff val="-196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148693" y="2422442"/>
        <a:ext cx="422354" cy="5254"/>
      </dsp:txXfrm>
    </dsp:sp>
    <dsp:sp modelId="{8E274EC1-A5CD-47DD-BAA9-E572BEA633FB}">
      <dsp:nvSpPr>
        <dsp:cNvPr id="0" name=""/>
        <dsp:cNvSpPr/>
      </dsp:nvSpPr>
      <dsp:spPr>
        <a:xfrm>
          <a:off x="8432859" y="808573"/>
          <a:ext cx="2284749" cy="1370849"/>
        </a:xfrm>
        <a:prstGeom prst="rect">
          <a:avLst/>
        </a:prstGeom>
        <a:gradFill rotWithShape="0">
          <a:gsLst>
            <a:gs pos="0">
              <a:schemeClr val="accent5">
                <a:hueOff val="-3151433"/>
                <a:satOff val="-4383"/>
                <a:lumOff val="-1681"/>
                <a:alphaOff val="0"/>
                <a:shade val="47500"/>
                <a:satMod val="137000"/>
              </a:schemeClr>
            </a:gs>
            <a:gs pos="55000">
              <a:schemeClr val="accent5">
                <a:hueOff val="-3151433"/>
                <a:satOff val="-4383"/>
                <a:lumOff val="-1681"/>
                <a:alphaOff val="0"/>
                <a:shade val="69000"/>
                <a:satMod val="137000"/>
              </a:schemeClr>
            </a:gs>
            <a:gs pos="100000">
              <a:schemeClr val="accent5">
                <a:hueOff val="-3151433"/>
                <a:satOff val="-4383"/>
                <a:lumOff val="-1681"/>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rtl="0">
            <a:lnSpc>
              <a:spcPct val="90000"/>
            </a:lnSpc>
            <a:spcBef>
              <a:spcPct val="0"/>
            </a:spcBef>
            <a:spcAft>
              <a:spcPct val="35000"/>
            </a:spcAft>
          </a:pPr>
          <a:r>
            <a:rPr lang="en-US" altLang="zh-CN" sz="2300" kern="1200" dirty="0" smtClean="0"/>
            <a:t>【4】</a:t>
          </a:r>
          <a:r>
            <a:rPr lang="zh-CN" altLang="en-US" sz="2300" kern="1200" dirty="0" smtClean="0"/>
            <a:t>基于</a:t>
          </a:r>
          <a:r>
            <a:rPr lang="en-US" sz="2300" kern="1200" dirty="0" smtClean="0"/>
            <a:t>SparkR</a:t>
          </a:r>
          <a:r>
            <a:rPr lang="zh-CN" altLang="en-US" sz="2300" kern="1200" dirty="0" smtClean="0"/>
            <a:t>的</a:t>
          </a:r>
          <a:r>
            <a:rPr lang="zh-CN" sz="2300" kern="1200" dirty="0" smtClean="0"/>
            <a:t>数据框操作</a:t>
          </a:r>
          <a:r>
            <a:rPr lang="zh-CN" altLang="en-US" sz="2300" kern="1200" dirty="0" smtClean="0"/>
            <a:t>详解</a:t>
          </a:r>
          <a:endParaRPr lang="zh-CN" sz="2300" kern="1200" dirty="0"/>
        </a:p>
      </dsp:txBody>
      <dsp:txXfrm>
        <a:off x="8432859" y="808573"/>
        <a:ext cx="2284749" cy="1370849"/>
      </dsp:txXfrm>
    </dsp:sp>
    <dsp:sp modelId="{7F06179A-909A-40E3-A87F-4CAE7B3CF10C}">
      <dsp:nvSpPr>
        <dsp:cNvPr id="0" name=""/>
        <dsp:cNvSpPr/>
      </dsp:nvSpPr>
      <dsp:spPr>
        <a:xfrm>
          <a:off x="2285082" y="3344621"/>
          <a:ext cx="494892" cy="91440"/>
        </a:xfrm>
        <a:custGeom>
          <a:avLst/>
          <a:gdLst/>
          <a:ahLst/>
          <a:cxnLst/>
          <a:rect l="0" t="0" r="0" b="0"/>
          <a:pathLst>
            <a:path>
              <a:moveTo>
                <a:pt x="0" y="45720"/>
              </a:moveTo>
              <a:lnTo>
                <a:pt x="494892" y="45720"/>
              </a:lnTo>
            </a:path>
          </a:pathLst>
        </a:custGeom>
        <a:noFill/>
        <a:ln w="6350" cap="rnd" cmpd="sng" algn="ctr">
          <a:solidFill>
            <a:schemeClr val="accent5">
              <a:hueOff val="-4902230"/>
              <a:satOff val="-6819"/>
              <a:lumOff val="-2615"/>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519391" y="3387713"/>
        <a:ext cx="26274" cy="5254"/>
      </dsp:txXfrm>
    </dsp:sp>
    <dsp:sp modelId="{2185EF0A-6D23-41B5-9A31-3B4159D50673}">
      <dsp:nvSpPr>
        <dsp:cNvPr id="0" name=""/>
        <dsp:cNvSpPr/>
      </dsp:nvSpPr>
      <dsp:spPr>
        <a:xfrm>
          <a:off x="2132" y="2704916"/>
          <a:ext cx="2284749" cy="1370849"/>
        </a:xfrm>
        <a:prstGeom prst="rect">
          <a:avLst/>
        </a:prstGeom>
        <a:gradFill rotWithShape="0">
          <a:gsLst>
            <a:gs pos="0">
              <a:schemeClr val="accent5">
                <a:hueOff val="-4201911"/>
                <a:satOff val="-5845"/>
                <a:lumOff val="-2241"/>
                <a:alphaOff val="0"/>
                <a:shade val="47500"/>
                <a:satMod val="137000"/>
              </a:schemeClr>
            </a:gs>
            <a:gs pos="55000">
              <a:schemeClr val="accent5">
                <a:hueOff val="-4201911"/>
                <a:satOff val="-5845"/>
                <a:lumOff val="-2241"/>
                <a:alphaOff val="0"/>
                <a:shade val="69000"/>
                <a:satMod val="137000"/>
              </a:schemeClr>
            </a:gs>
            <a:gs pos="100000">
              <a:schemeClr val="accent5">
                <a:hueOff val="-4201911"/>
                <a:satOff val="-5845"/>
                <a:lumOff val="-2241"/>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rtl="0">
            <a:lnSpc>
              <a:spcPct val="90000"/>
            </a:lnSpc>
            <a:spcBef>
              <a:spcPct val="0"/>
            </a:spcBef>
            <a:spcAft>
              <a:spcPct val="35000"/>
            </a:spcAft>
          </a:pPr>
          <a:r>
            <a:rPr lang="en-US" altLang="zh-CN" sz="2300" kern="1200" dirty="0" smtClean="0"/>
            <a:t>【5】</a:t>
          </a:r>
          <a:r>
            <a:rPr lang="zh-CN" altLang="en-US" sz="2300" kern="1200" dirty="0" smtClean="0"/>
            <a:t>基于</a:t>
          </a:r>
          <a:r>
            <a:rPr lang="en-US" sz="2300" kern="1200" dirty="0" smtClean="0"/>
            <a:t>SparkR</a:t>
          </a:r>
          <a:r>
            <a:rPr lang="zh-CN" altLang="en-US" sz="2300" kern="1200" dirty="0" smtClean="0"/>
            <a:t>的</a:t>
          </a:r>
          <a:r>
            <a:rPr lang="zh-CN" sz="2300" kern="1200" dirty="0" smtClean="0"/>
            <a:t>机器学习</a:t>
          </a:r>
          <a:r>
            <a:rPr lang="zh-CN" altLang="en-US" sz="2300" kern="1200" dirty="0" smtClean="0"/>
            <a:t>详解</a:t>
          </a:r>
          <a:endParaRPr lang="zh-CN" sz="2300" kern="1200" dirty="0"/>
        </a:p>
      </dsp:txBody>
      <dsp:txXfrm>
        <a:off x="2132" y="2704916"/>
        <a:ext cx="2284749" cy="1370849"/>
      </dsp:txXfrm>
    </dsp:sp>
    <dsp:sp modelId="{166A4ACD-2BD0-4648-8173-49A3A90654E6}">
      <dsp:nvSpPr>
        <dsp:cNvPr id="0" name=""/>
        <dsp:cNvSpPr/>
      </dsp:nvSpPr>
      <dsp:spPr>
        <a:xfrm>
          <a:off x="5095324" y="3344621"/>
          <a:ext cx="494892" cy="91440"/>
        </a:xfrm>
        <a:custGeom>
          <a:avLst/>
          <a:gdLst/>
          <a:ahLst/>
          <a:cxnLst/>
          <a:rect l="0" t="0" r="0" b="0"/>
          <a:pathLst>
            <a:path>
              <a:moveTo>
                <a:pt x="0" y="45720"/>
              </a:moveTo>
              <a:lnTo>
                <a:pt x="494892" y="45720"/>
              </a:lnTo>
            </a:path>
          </a:pathLst>
        </a:custGeom>
        <a:noFill/>
        <a:ln w="6350" cap="rnd" cmpd="sng" algn="ctr">
          <a:solidFill>
            <a:schemeClr val="accent5">
              <a:hueOff val="-6127787"/>
              <a:satOff val="-8523"/>
              <a:lumOff val="-3268"/>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329633" y="3387713"/>
        <a:ext cx="26274" cy="5254"/>
      </dsp:txXfrm>
    </dsp:sp>
    <dsp:sp modelId="{32A7894E-A288-482B-810E-685FC749A299}">
      <dsp:nvSpPr>
        <dsp:cNvPr id="0" name=""/>
        <dsp:cNvSpPr/>
      </dsp:nvSpPr>
      <dsp:spPr>
        <a:xfrm>
          <a:off x="2812375" y="2704916"/>
          <a:ext cx="2284749" cy="1370849"/>
        </a:xfrm>
        <a:prstGeom prst="rect">
          <a:avLst/>
        </a:prstGeom>
        <a:gradFill rotWithShape="0">
          <a:gsLst>
            <a:gs pos="0">
              <a:schemeClr val="accent5">
                <a:hueOff val="-5252389"/>
                <a:satOff val="-7306"/>
                <a:lumOff val="-2801"/>
                <a:alphaOff val="0"/>
                <a:shade val="47500"/>
                <a:satMod val="137000"/>
              </a:schemeClr>
            </a:gs>
            <a:gs pos="55000">
              <a:schemeClr val="accent5">
                <a:hueOff val="-5252389"/>
                <a:satOff val="-7306"/>
                <a:lumOff val="-2801"/>
                <a:alphaOff val="0"/>
                <a:shade val="69000"/>
                <a:satMod val="137000"/>
              </a:schemeClr>
            </a:gs>
            <a:gs pos="100000">
              <a:schemeClr val="accent5">
                <a:hueOff val="-5252389"/>
                <a:satOff val="-7306"/>
                <a:lumOff val="-2801"/>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rtl="0">
            <a:lnSpc>
              <a:spcPct val="90000"/>
            </a:lnSpc>
            <a:spcBef>
              <a:spcPct val="0"/>
            </a:spcBef>
            <a:spcAft>
              <a:spcPct val="35000"/>
            </a:spcAft>
          </a:pPr>
          <a:r>
            <a:rPr lang="en-US" altLang="zh-CN" sz="2300" kern="1200" dirty="0" smtClean="0"/>
            <a:t>【6】</a:t>
          </a:r>
          <a:r>
            <a:rPr lang="zh-CN" altLang="en-US" sz="2300" kern="1200" dirty="0" smtClean="0"/>
            <a:t>基于</a:t>
          </a:r>
          <a:r>
            <a:rPr lang="en-US" sz="2300" kern="1200" dirty="0" smtClean="0"/>
            <a:t>SparkR</a:t>
          </a:r>
          <a:r>
            <a:rPr lang="zh-CN" altLang="en-US" sz="2300" kern="1200" dirty="0" smtClean="0"/>
            <a:t>数据转换详解</a:t>
          </a:r>
          <a:endParaRPr lang="zh-CN" sz="2300" kern="1200" dirty="0"/>
        </a:p>
      </dsp:txBody>
      <dsp:txXfrm>
        <a:off x="2812375" y="2704916"/>
        <a:ext cx="2284749" cy="1370849"/>
      </dsp:txXfrm>
    </dsp:sp>
    <dsp:sp modelId="{8D753953-24E9-49DA-896D-FF5CF1C6049D}">
      <dsp:nvSpPr>
        <dsp:cNvPr id="0" name=""/>
        <dsp:cNvSpPr/>
      </dsp:nvSpPr>
      <dsp:spPr>
        <a:xfrm>
          <a:off x="7905566" y="3344621"/>
          <a:ext cx="494892" cy="91440"/>
        </a:xfrm>
        <a:custGeom>
          <a:avLst/>
          <a:gdLst/>
          <a:ahLst/>
          <a:cxnLst/>
          <a:rect l="0" t="0" r="0" b="0"/>
          <a:pathLst>
            <a:path>
              <a:moveTo>
                <a:pt x="0" y="45720"/>
              </a:moveTo>
              <a:lnTo>
                <a:pt x="494892" y="45720"/>
              </a:lnTo>
            </a:path>
          </a:pathLst>
        </a:custGeom>
        <a:noFill/>
        <a:ln w="6350" cap="rnd" cmpd="sng" algn="ctr">
          <a:solidFill>
            <a:schemeClr val="accent5">
              <a:hueOff val="-7353344"/>
              <a:satOff val="-10228"/>
              <a:lumOff val="-3922"/>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8139875" y="3387713"/>
        <a:ext cx="26274" cy="5254"/>
      </dsp:txXfrm>
    </dsp:sp>
    <dsp:sp modelId="{0B110F8B-CC9F-41BB-9D3C-247D542FD5CF}">
      <dsp:nvSpPr>
        <dsp:cNvPr id="0" name=""/>
        <dsp:cNvSpPr/>
      </dsp:nvSpPr>
      <dsp:spPr>
        <a:xfrm>
          <a:off x="5622617" y="2704916"/>
          <a:ext cx="2284749" cy="1370849"/>
        </a:xfrm>
        <a:prstGeom prst="rect">
          <a:avLst/>
        </a:prstGeom>
        <a:gradFill rotWithShape="0">
          <a:gsLst>
            <a:gs pos="0">
              <a:schemeClr val="accent5">
                <a:hueOff val="-6302867"/>
                <a:satOff val="-8767"/>
                <a:lumOff val="-3362"/>
                <a:alphaOff val="0"/>
                <a:shade val="47500"/>
                <a:satMod val="137000"/>
              </a:schemeClr>
            </a:gs>
            <a:gs pos="55000">
              <a:schemeClr val="accent5">
                <a:hueOff val="-6302867"/>
                <a:satOff val="-8767"/>
                <a:lumOff val="-3362"/>
                <a:alphaOff val="0"/>
                <a:shade val="69000"/>
                <a:satMod val="137000"/>
              </a:schemeClr>
            </a:gs>
            <a:gs pos="100000">
              <a:schemeClr val="accent5">
                <a:hueOff val="-6302867"/>
                <a:satOff val="-8767"/>
                <a:lumOff val="-336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rtl="0">
            <a:lnSpc>
              <a:spcPct val="90000"/>
            </a:lnSpc>
            <a:spcBef>
              <a:spcPct val="0"/>
            </a:spcBef>
            <a:spcAft>
              <a:spcPct val="35000"/>
            </a:spcAft>
          </a:pPr>
          <a:r>
            <a:rPr lang="en-US" altLang="zh-CN" sz="2300" kern="1200" dirty="0" smtClean="0"/>
            <a:t>【7】</a:t>
          </a:r>
          <a:r>
            <a:rPr lang="zh-CN" altLang="en-US" sz="2300" kern="1200" dirty="0" smtClean="0"/>
            <a:t>基于</a:t>
          </a:r>
          <a:r>
            <a:rPr lang="en-US" sz="2300" kern="1200" dirty="0" smtClean="0"/>
            <a:t>SparkR</a:t>
          </a:r>
          <a:r>
            <a:rPr lang="zh-CN" altLang="en-US" sz="2300" kern="1200" dirty="0" smtClean="0"/>
            <a:t>的</a:t>
          </a:r>
          <a:r>
            <a:rPr lang="en-US" sz="2300" kern="1200" dirty="0" smtClean="0"/>
            <a:t> SQL</a:t>
          </a:r>
          <a:r>
            <a:rPr lang="zh-CN" altLang="en-US" sz="2300" kern="1200" dirty="0" smtClean="0"/>
            <a:t>查询详解</a:t>
          </a:r>
          <a:endParaRPr lang="zh-CN" sz="2300" kern="1200" dirty="0"/>
        </a:p>
      </dsp:txBody>
      <dsp:txXfrm>
        <a:off x="5622617" y="2704916"/>
        <a:ext cx="2284749" cy="1370849"/>
      </dsp:txXfrm>
    </dsp:sp>
    <dsp:sp modelId="{E8BD97B5-6629-453E-B40B-9E1FAADD6DD1}">
      <dsp:nvSpPr>
        <dsp:cNvPr id="0" name=""/>
        <dsp:cNvSpPr/>
      </dsp:nvSpPr>
      <dsp:spPr>
        <a:xfrm>
          <a:off x="8432859" y="2704916"/>
          <a:ext cx="2284749" cy="1370849"/>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rtl="0">
            <a:lnSpc>
              <a:spcPct val="90000"/>
            </a:lnSpc>
            <a:spcBef>
              <a:spcPct val="0"/>
            </a:spcBef>
            <a:spcAft>
              <a:spcPct val="35000"/>
            </a:spcAft>
          </a:pPr>
          <a:r>
            <a:rPr lang="en-US" altLang="zh-CN" sz="2300" kern="1200" dirty="0" smtClean="0"/>
            <a:t>【8】</a:t>
          </a:r>
          <a:r>
            <a:rPr lang="zh-CN" altLang="en-US" sz="2300" kern="1200" dirty="0" smtClean="0"/>
            <a:t>基于</a:t>
          </a:r>
          <a:r>
            <a:rPr lang="en-US" sz="2300" kern="1200" dirty="0" smtClean="0"/>
            <a:t>SparkR </a:t>
          </a:r>
          <a:r>
            <a:rPr lang="zh-CN" altLang="en-US" sz="2300" kern="1200" dirty="0" smtClean="0"/>
            <a:t>的</a:t>
          </a:r>
          <a:r>
            <a:rPr lang="zh-CN" sz="2300" kern="1200" dirty="0" smtClean="0"/>
            <a:t>综合案例</a:t>
          </a:r>
          <a:r>
            <a:rPr lang="zh-CN" altLang="en-US" sz="2300" kern="1200" dirty="0" smtClean="0"/>
            <a:t>详解</a:t>
          </a:r>
          <a:endParaRPr lang="zh-CN" sz="2300" kern="1200" dirty="0"/>
        </a:p>
      </dsp:txBody>
      <dsp:txXfrm>
        <a:off x="8432859" y="2704916"/>
        <a:ext cx="2284749" cy="1370849"/>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B5738-4B02-4D98-ADE7-636DE94BD7ED}">
      <dsp:nvSpPr>
        <dsp:cNvPr id="0" name=""/>
        <dsp:cNvSpPr/>
      </dsp:nvSpPr>
      <dsp:spPr>
        <a:xfrm>
          <a:off x="843909" y="210305"/>
          <a:ext cx="1802911" cy="815427"/>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sz="1200" kern="1200" smtClean="0"/>
            <a:t>数据科学理论与实践</a:t>
          </a:r>
          <a:endParaRPr lang="zh-CN" sz="1200" kern="1200"/>
        </a:p>
        <a:p>
          <a:pPr marL="57150" lvl="1" indent="-57150" algn="l" defTabSz="400050" rtl="0">
            <a:lnSpc>
              <a:spcPct val="90000"/>
            </a:lnSpc>
            <a:spcBef>
              <a:spcPct val="0"/>
            </a:spcBef>
            <a:spcAft>
              <a:spcPct val="15000"/>
            </a:spcAft>
            <a:buChar char="••"/>
          </a:pPr>
          <a:r>
            <a:rPr lang="zh-CN" sz="900" kern="1200" dirty="0" smtClean="0"/>
            <a:t>朝乐门</a:t>
          </a:r>
          <a:endParaRPr lang="zh-CN" sz="900" kern="1200" dirty="0"/>
        </a:p>
        <a:p>
          <a:pPr marL="57150" lvl="1" indent="-57150" algn="l" defTabSz="400050" rtl="0">
            <a:lnSpc>
              <a:spcPct val="90000"/>
            </a:lnSpc>
            <a:spcBef>
              <a:spcPct val="0"/>
            </a:spcBef>
            <a:spcAft>
              <a:spcPct val="15000"/>
            </a:spcAft>
            <a:buChar char="••"/>
          </a:pPr>
          <a:r>
            <a:rPr lang="zh-CN" sz="900" kern="1200" smtClean="0"/>
            <a:t>清华大学出版社</a:t>
          </a:r>
          <a:endParaRPr lang="zh-CN" sz="900" kern="1200"/>
        </a:p>
        <a:p>
          <a:pPr marL="57150" lvl="1" indent="-57150" algn="l" defTabSz="400050" rtl="0">
            <a:lnSpc>
              <a:spcPct val="90000"/>
            </a:lnSpc>
            <a:spcBef>
              <a:spcPct val="0"/>
            </a:spcBef>
            <a:spcAft>
              <a:spcPct val="15000"/>
            </a:spcAft>
            <a:buChar char="••"/>
          </a:pPr>
          <a:r>
            <a:rPr lang="en-US" sz="900" kern="1200" smtClean="0"/>
            <a:t>2017</a:t>
          </a:r>
          <a:endParaRPr lang="zh-CN" sz="900" kern="1200"/>
        </a:p>
      </dsp:txBody>
      <dsp:txXfrm>
        <a:off x="843909" y="210305"/>
        <a:ext cx="1802911" cy="815427"/>
      </dsp:txXfrm>
    </dsp:sp>
    <dsp:sp modelId="{8A757072-4D53-4913-8AB3-2135C0C0AA4A}">
      <dsp:nvSpPr>
        <dsp:cNvPr id="0" name=""/>
        <dsp:cNvSpPr/>
      </dsp:nvSpPr>
      <dsp:spPr>
        <a:xfrm>
          <a:off x="44091" y="210305"/>
          <a:ext cx="630908" cy="815427"/>
        </a:xfrm>
        <a:prstGeom prst="rect">
          <a:avLst/>
        </a:prstGeom>
        <a:blipFill rotWithShape="1">
          <a:blip xmlns:r="http://schemas.openxmlformats.org/officeDocument/2006/relationships" r:embed="rId1"/>
          <a:stretch>
            <a:fillRect/>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 modelId="{5D574384-C148-40CE-BD76-F745C6D74BAB}">
      <dsp:nvSpPr>
        <dsp:cNvPr id="0" name=""/>
        <dsp:cNvSpPr/>
      </dsp:nvSpPr>
      <dsp:spPr>
        <a:xfrm>
          <a:off x="60113" y="1160278"/>
          <a:ext cx="1802911" cy="815427"/>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sz="1200" kern="1200" dirty="0" smtClean="0"/>
            <a:t>数据科学</a:t>
          </a:r>
          <a:endParaRPr lang="zh-CN" sz="1200" kern="1200" dirty="0"/>
        </a:p>
        <a:p>
          <a:pPr marL="57150" lvl="1" indent="-57150" algn="l" defTabSz="400050" rtl="0">
            <a:lnSpc>
              <a:spcPct val="90000"/>
            </a:lnSpc>
            <a:spcBef>
              <a:spcPct val="0"/>
            </a:spcBef>
            <a:spcAft>
              <a:spcPct val="15000"/>
            </a:spcAft>
            <a:buChar char="••"/>
          </a:pPr>
          <a:r>
            <a:rPr lang="zh-CN" sz="900" kern="1200" smtClean="0"/>
            <a:t>朝乐门</a:t>
          </a:r>
          <a:endParaRPr lang="zh-CN" sz="900" kern="1200"/>
        </a:p>
        <a:p>
          <a:pPr marL="57150" lvl="1" indent="-57150" algn="l" defTabSz="400050" rtl="0">
            <a:lnSpc>
              <a:spcPct val="90000"/>
            </a:lnSpc>
            <a:spcBef>
              <a:spcPct val="0"/>
            </a:spcBef>
            <a:spcAft>
              <a:spcPct val="15000"/>
            </a:spcAft>
            <a:buChar char="••"/>
          </a:pPr>
          <a:r>
            <a:rPr lang="zh-CN" sz="900" kern="1200" smtClean="0"/>
            <a:t>清华大学出版社</a:t>
          </a:r>
          <a:endParaRPr lang="zh-CN" sz="900" kern="1200"/>
        </a:p>
        <a:p>
          <a:pPr marL="57150" lvl="1" indent="-57150" algn="l" defTabSz="400050" rtl="0">
            <a:lnSpc>
              <a:spcPct val="90000"/>
            </a:lnSpc>
            <a:spcBef>
              <a:spcPct val="0"/>
            </a:spcBef>
            <a:spcAft>
              <a:spcPct val="15000"/>
            </a:spcAft>
            <a:buChar char="••"/>
          </a:pPr>
          <a:r>
            <a:rPr lang="en-US" sz="900" kern="1200" smtClean="0"/>
            <a:t>2016</a:t>
          </a:r>
          <a:endParaRPr lang="zh-CN" sz="900" kern="1200"/>
        </a:p>
      </dsp:txBody>
      <dsp:txXfrm>
        <a:off x="60113" y="1160278"/>
        <a:ext cx="1802911" cy="815427"/>
      </dsp:txXfrm>
    </dsp:sp>
    <dsp:sp modelId="{B04D9DAF-74E3-4633-AB2C-5DEAC69A399D}">
      <dsp:nvSpPr>
        <dsp:cNvPr id="0" name=""/>
        <dsp:cNvSpPr/>
      </dsp:nvSpPr>
      <dsp:spPr>
        <a:xfrm>
          <a:off x="2063979" y="1160278"/>
          <a:ext cx="566819" cy="815427"/>
        </a:xfrm>
        <a:prstGeom prst="rect">
          <a:avLst/>
        </a:prstGeom>
        <a:blipFill rotWithShape="1">
          <a:blip xmlns:r="http://schemas.openxmlformats.org/officeDocument/2006/relationships" r:embed="rId1"/>
          <a:stretch>
            <a:fillRect/>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282835-E01F-4D26-A58D-343314045292}">
      <dsp:nvSpPr>
        <dsp:cNvPr id="0" name=""/>
        <dsp:cNvSpPr/>
      </dsp:nvSpPr>
      <dsp:spPr>
        <a:xfrm>
          <a:off x="3691" y="363384"/>
          <a:ext cx="2219981" cy="489600"/>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w="6350" cap="rnd" cmpd="sng" algn="ctr">
          <a:solidFill>
            <a:schemeClr val="accent5">
              <a:hueOff val="0"/>
              <a:satOff val="0"/>
              <a:lumOff val="0"/>
              <a:alphaOff val="0"/>
            </a:schemeClr>
          </a:solidFill>
          <a:prstDash val="solid"/>
        </a:ln>
        <a:effectLst>
          <a:outerShdw blurRad="39000" dist="25400" dir="5400000" rotWithShape="0">
            <a:srgbClr val="000000">
              <a:alpha val="3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zh-CN" sz="1700" kern="1200" smtClean="0"/>
            <a:t>学好本章的重要意义</a:t>
          </a:r>
          <a:endParaRPr lang="zh-CN" sz="1700" kern="1200"/>
        </a:p>
      </dsp:txBody>
      <dsp:txXfrm>
        <a:off x="3691" y="363384"/>
        <a:ext cx="2219981" cy="489600"/>
      </dsp:txXfrm>
    </dsp:sp>
    <dsp:sp modelId="{8DF634B8-5B20-4191-B1D8-62458655B37F}">
      <dsp:nvSpPr>
        <dsp:cNvPr id="0" name=""/>
        <dsp:cNvSpPr/>
      </dsp:nvSpPr>
      <dsp:spPr>
        <a:xfrm>
          <a:off x="3691" y="852984"/>
          <a:ext cx="2219981" cy="3546540"/>
        </a:xfrm>
        <a:prstGeom prst="rect">
          <a:avLst/>
        </a:prstGeom>
        <a:solidFill>
          <a:schemeClr val="accent5">
            <a:tint val="40000"/>
            <a:alpha val="90000"/>
            <a:hueOff val="0"/>
            <a:satOff val="0"/>
            <a:lumOff val="0"/>
            <a:alphaOff val="0"/>
          </a:schemeClr>
        </a:solidFill>
        <a:ln w="6350"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zh-CN" sz="1700" kern="1200" dirty="0" smtClean="0"/>
            <a:t>数据科学是一门实践性很强的学科（详见“第一章 基础理论”中的数据科学的三个要素原则），从实践中来，并有实践驱动其持续发展。因此，加强对数据科学实践的学习不仅有助于我们全面理解数据科学的特殊属性和核心理念。</a:t>
          </a:r>
          <a:endParaRPr lang="zh-CN" sz="1700" kern="1200" dirty="0"/>
        </a:p>
      </dsp:txBody>
      <dsp:txXfrm>
        <a:off x="3691" y="852984"/>
        <a:ext cx="2219981" cy="3546540"/>
      </dsp:txXfrm>
    </dsp:sp>
    <dsp:sp modelId="{57F00964-2CE8-4BA4-85C8-8FA409F6946C}">
      <dsp:nvSpPr>
        <dsp:cNvPr id="0" name=""/>
        <dsp:cNvSpPr/>
      </dsp:nvSpPr>
      <dsp:spPr>
        <a:xfrm>
          <a:off x="2534471" y="363384"/>
          <a:ext cx="2219981" cy="489600"/>
        </a:xfrm>
        <a:prstGeom prst="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w="6350" cap="rnd" cmpd="sng" algn="ctr">
          <a:solidFill>
            <a:schemeClr val="accent5">
              <a:hueOff val="-2451115"/>
              <a:satOff val="-3409"/>
              <a:lumOff val="-1307"/>
              <a:alphaOff val="0"/>
            </a:schemeClr>
          </a:solidFill>
          <a:prstDash val="solid"/>
        </a:ln>
        <a:effectLst>
          <a:outerShdw blurRad="39000" dist="25400" dir="5400000" rotWithShape="0">
            <a:srgbClr val="000000">
              <a:alpha val="3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zh-CN" sz="1700" kern="1200" smtClean="0"/>
            <a:t>继续学习方法</a:t>
          </a:r>
          <a:endParaRPr lang="zh-CN" sz="1700" kern="1200"/>
        </a:p>
      </dsp:txBody>
      <dsp:txXfrm>
        <a:off x="2534471" y="363384"/>
        <a:ext cx="2219981" cy="489600"/>
      </dsp:txXfrm>
    </dsp:sp>
    <dsp:sp modelId="{9DC8AAAA-BF2F-49A8-BA18-024D2456C4D9}">
      <dsp:nvSpPr>
        <dsp:cNvPr id="0" name=""/>
        <dsp:cNvSpPr/>
      </dsp:nvSpPr>
      <dsp:spPr>
        <a:xfrm>
          <a:off x="2534471" y="852984"/>
          <a:ext cx="2219981" cy="3546540"/>
        </a:xfrm>
        <a:prstGeom prst="rect">
          <a:avLst/>
        </a:prstGeom>
        <a:solidFill>
          <a:schemeClr val="accent5">
            <a:tint val="40000"/>
            <a:alpha val="90000"/>
            <a:hueOff val="-2463918"/>
            <a:satOff val="-4272"/>
            <a:lumOff val="-430"/>
            <a:alphaOff val="0"/>
          </a:schemeClr>
        </a:solidFill>
        <a:ln w="6350" cap="rnd" cmpd="sng" algn="ctr">
          <a:solidFill>
            <a:schemeClr val="accent5">
              <a:tint val="40000"/>
              <a:alpha val="90000"/>
              <a:hueOff val="-2463918"/>
              <a:satOff val="-4272"/>
              <a:lumOff val="-43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zh-CN" sz="1700" kern="1200" smtClean="0"/>
            <a:t>数据科学有三个基本要素，即理论、实战和精神。如何真正做到这三种不同要素的融会贯通是学习数据科学的高级目标。在后续学习中也应重视这三个要素的有效融合。</a:t>
          </a:r>
          <a:endParaRPr lang="zh-CN" sz="1700" kern="1200"/>
        </a:p>
      </dsp:txBody>
      <dsp:txXfrm>
        <a:off x="2534471" y="852984"/>
        <a:ext cx="2219981" cy="3546540"/>
      </dsp:txXfrm>
    </dsp:sp>
    <dsp:sp modelId="{74725686-E404-49A3-833C-4787F5009FED}">
      <dsp:nvSpPr>
        <dsp:cNvPr id="0" name=""/>
        <dsp:cNvSpPr/>
      </dsp:nvSpPr>
      <dsp:spPr>
        <a:xfrm>
          <a:off x="5065250" y="363384"/>
          <a:ext cx="2219981" cy="489600"/>
        </a:xfrm>
        <a:prstGeom prst="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w="6350" cap="rnd" cmpd="sng" algn="ctr">
          <a:solidFill>
            <a:schemeClr val="accent5">
              <a:hueOff val="-4902230"/>
              <a:satOff val="-6819"/>
              <a:lumOff val="-2615"/>
              <a:alphaOff val="0"/>
            </a:schemeClr>
          </a:solidFill>
          <a:prstDash val="solid"/>
        </a:ln>
        <a:effectLst>
          <a:outerShdw blurRad="39000" dist="25400" dir="5400000" rotWithShape="0">
            <a:srgbClr val="000000">
              <a:alpha val="3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zh-CN" sz="1700" kern="1200" smtClean="0"/>
            <a:t>提醒及注意事项</a:t>
          </a:r>
          <a:endParaRPr lang="zh-CN" sz="1700" kern="1200"/>
        </a:p>
      </dsp:txBody>
      <dsp:txXfrm>
        <a:off x="5065250" y="363384"/>
        <a:ext cx="2219981" cy="489600"/>
      </dsp:txXfrm>
    </dsp:sp>
    <dsp:sp modelId="{411CF8A9-FD11-4A0B-BA65-A88DA00383E9}">
      <dsp:nvSpPr>
        <dsp:cNvPr id="0" name=""/>
        <dsp:cNvSpPr/>
      </dsp:nvSpPr>
      <dsp:spPr>
        <a:xfrm>
          <a:off x="5065250" y="852984"/>
          <a:ext cx="2219981" cy="3546540"/>
        </a:xfrm>
        <a:prstGeom prst="rect">
          <a:avLst/>
        </a:prstGeom>
        <a:solidFill>
          <a:schemeClr val="accent5">
            <a:tint val="40000"/>
            <a:alpha val="90000"/>
            <a:hueOff val="-4927837"/>
            <a:satOff val="-8544"/>
            <a:lumOff val="-859"/>
            <a:alphaOff val="0"/>
          </a:schemeClr>
        </a:solidFill>
        <a:ln w="6350" cap="rnd" cmpd="sng" algn="ctr">
          <a:solidFill>
            <a:schemeClr val="accent5">
              <a:tint val="40000"/>
              <a:alpha val="90000"/>
              <a:hueOff val="-4927837"/>
              <a:satOff val="-8544"/>
              <a:lumOff val="-85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US" sz="1700" kern="1200" smtClean="0"/>
            <a:t>R</a:t>
          </a:r>
          <a:r>
            <a:rPr lang="zh-CN" sz="1700" kern="1200" smtClean="0"/>
            <a:t>或</a:t>
          </a:r>
          <a:r>
            <a:rPr lang="en-US" sz="1700" kern="1200" smtClean="0"/>
            <a:t>Python</a:t>
          </a:r>
          <a:r>
            <a:rPr lang="zh-CN" sz="1700" kern="1200" smtClean="0"/>
            <a:t>编程并不是数据科学实践的目标，更不能代表数据科学实践的全部，而只是一种快速入门的技术手段</a:t>
          </a:r>
          <a:r>
            <a:rPr lang="en-US" sz="1700" kern="1200" smtClean="0"/>
            <a:t>——</a:t>
          </a:r>
          <a:r>
            <a:rPr lang="zh-CN" sz="1700" kern="1200" smtClean="0"/>
            <a:t>通过</a:t>
          </a:r>
          <a:r>
            <a:rPr lang="en-US" sz="1700" kern="1200" smtClean="0"/>
            <a:t>R</a:t>
          </a:r>
          <a:r>
            <a:rPr lang="zh-CN" sz="1700" kern="1200" smtClean="0"/>
            <a:t>或</a:t>
          </a:r>
          <a:r>
            <a:rPr lang="en-US" sz="1700" kern="1200" smtClean="0"/>
            <a:t>Python</a:t>
          </a:r>
          <a:r>
            <a:rPr lang="zh-CN" sz="1700" kern="1200" smtClean="0"/>
            <a:t>编程可以更好地理解数据科学的理论与精神。</a:t>
          </a:r>
          <a:endParaRPr lang="zh-CN" sz="1700" kern="1200"/>
        </a:p>
      </dsp:txBody>
      <dsp:txXfrm>
        <a:off x="5065250" y="852984"/>
        <a:ext cx="2219981" cy="3546540"/>
      </dsp:txXfrm>
    </dsp:sp>
    <dsp:sp modelId="{EB9C4304-F839-493D-A3CD-B14AFAA02CDC}">
      <dsp:nvSpPr>
        <dsp:cNvPr id="0" name=""/>
        <dsp:cNvSpPr/>
      </dsp:nvSpPr>
      <dsp:spPr>
        <a:xfrm>
          <a:off x="7596030" y="363384"/>
          <a:ext cx="2219981" cy="489600"/>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w="6350" cap="rnd" cmpd="sng" algn="ctr">
          <a:solidFill>
            <a:schemeClr val="accent5">
              <a:hueOff val="-7353344"/>
              <a:satOff val="-10228"/>
              <a:lumOff val="-3922"/>
              <a:alphaOff val="0"/>
            </a:schemeClr>
          </a:solidFill>
          <a:prstDash val="solid"/>
        </a:ln>
        <a:effectLst>
          <a:outerShdw blurRad="39000" dist="25400" dir="5400000" rotWithShape="0">
            <a:srgbClr val="000000">
              <a:alpha val="3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rtl="0">
            <a:lnSpc>
              <a:spcPct val="90000"/>
            </a:lnSpc>
            <a:spcBef>
              <a:spcPct val="0"/>
            </a:spcBef>
            <a:spcAft>
              <a:spcPct val="35000"/>
            </a:spcAft>
          </a:pPr>
          <a:r>
            <a:rPr lang="zh-CN" sz="1700" kern="1200" dirty="0" smtClean="0"/>
            <a:t>与其他章节的关系</a:t>
          </a:r>
          <a:endParaRPr lang="zh-CN" sz="1700" kern="1200" dirty="0"/>
        </a:p>
      </dsp:txBody>
      <dsp:txXfrm>
        <a:off x="7596030" y="363384"/>
        <a:ext cx="2219981" cy="489600"/>
      </dsp:txXfrm>
    </dsp:sp>
    <dsp:sp modelId="{E90C183A-2CF2-4C2E-9C22-183B13DAC24A}">
      <dsp:nvSpPr>
        <dsp:cNvPr id="0" name=""/>
        <dsp:cNvSpPr/>
      </dsp:nvSpPr>
      <dsp:spPr>
        <a:xfrm>
          <a:off x="7596030" y="852984"/>
          <a:ext cx="2219981" cy="3546540"/>
        </a:xfrm>
        <a:prstGeom prst="rect">
          <a:avLst/>
        </a:prstGeom>
        <a:solidFill>
          <a:schemeClr val="accent5">
            <a:tint val="40000"/>
            <a:alpha val="90000"/>
            <a:hueOff val="-7391755"/>
            <a:satOff val="-12816"/>
            <a:lumOff val="-1289"/>
            <a:alphaOff val="0"/>
          </a:schemeClr>
        </a:solidFill>
        <a:ln w="6350" cap="rnd" cmpd="sng" algn="ctr">
          <a:solidFill>
            <a:schemeClr val="accent5">
              <a:tint val="40000"/>
              <a:alpha val="90000"/>
              <a:hueOff val="-7391755"/>
              <a:satOff val="-12816"/>
              <a:lumOff val="-128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zh-CN" sz="1700" kern="1200" dirty="0" smtClean="0"/>
            <a:t>本章为其他章节中提出的数据科学理论、方法和技术的综合应用。</a:t>
          </a:r>
          <a:endParaRPr lang="zh-CN" sz="1700" kern="1200" dirty="0"/>
        </a:p>
      </dsp:txBody>
      <dsp:txXfrm>
        <a:off x="7596030" y="852984"/>
        <a:ext cx="2219981" cy="354654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B5738-4B02-4D98-ADE7-636DE94BD7ED}">
      <dsp:nvSpPr>
        <dsp:cNvPr id="0" name=""/>
        <dsp:cNvSpPr/>
      </dsp:nvSpPr>
      <dsp:spPr>
        <a:xfrm>
          <a:off x="843909" y="210305"/>
          <a:ext cx="1802911" cy="815427"/>
        </a:xfrm>
        <a:prstGeom prst="rect">
          <a:avLst/>
        </a:prstGeom>
        <a:solidFill>
          <a:schemeClr val="accent5">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sz="1200" kern="1200" dirty="0" smtClean="0"/>
            <a:t>数据科学理论与实践</a:t>
          </a:r>
          <a:endParaRPr lang="zh-CN" sz="1200" kern="1200" dirty="0"/>
        </a:p>
        <a:p>
          <a:pPr marL="57150" lvl="1" indent="-57150" algn="l" defTabSz="400050" rtl="0">
            <a:lnSpc>
              <a:spcPct val="90000"/>
            </a:lnSpc>
            <a:spcBef>
              <a:spcPct val="0"/>
            </a:spcBef>
            <a:spcAft>
              <a:spcPct val="15000"/>
            </a:spcAft>
            <a:buChar char="••"/>
          </a:pPr>
          <a:r>
            <a:rPr lang="zh-CN" sz="900" kern="1200" dirty="0" smtClean="0"/>
            <a:t>朝乐门</a:t>
          </a:r>
          <a:endParaRPr lang="zh-CN" sz="900" kern="1200" dirty="0"/>
        </a:p>
        <a:p>
          <a:pPr marL="57150" lvl="1" indent="-57150" algn="l" defTabSz="400050" rtl="0">
            <a:lnSpc>
              <a:spcPct val="90000"/>
            </a:lnSpc>
            <a:spcBef>
              <a:spcPct val="0"/>
            </a:spcBef>
            <a:spcAft>
              <a:spcPct val="15000"/>
            </a:spcAft>
            <a:buChar char="••"/>
          </a:pPr>
          <a:r>
            <a:rPr lang="zh-CN" sz="900" kern="1200" smtClean="0"/>
            <a:t>清华大学出版社</a:t>
          </a:r>
          <a:endParaRPr lang="zh-CN" sz="900" kern="1200"/>
        </a:p>
        <a:p>
          <a:pPr marL="57150" lvl="1" indent="-57150" algn="l" defTabSz="400050" rtl="0">
            <a:lnSpc>
              <a:spcPct val="90000"/>
            </a:lnSpc>
            <a:spcBef>
              <a:spcPct val="0"/>
            </a:spcBef>
            <a:spcAft>
              <a:spcPct val="15000"/>
            </a:spcAft>
            <a:buChar char="••"/>
          </a:pPr>
          <a:r>
            <a:rPr lang="en-US" sz="900" kern="1200" smtClean="0"/>
            <a:t>2017</a:t>
          </a:r>
          <a:endParaRPr lang="zh-CN" sz="900" kern="1200"/>
        </a:p>
      </dsp:txBody>
      <dsp:txXfrm>
        <a:off x="843909" y="210305"/>
        <a:ext cx="1802911" cy="815427"/>
      </dsp:txXfrm>
    </dsp:sp>
    <dsp:sp modelId="{8A757072-4D53-4913-8AB3-2135C0C0AA4A}">
      <dsp:nvSpPr>
        <dsp:cNvPr id="0" name=""/>
        <dsp:cNvSpPr/>
      </dsp:nvSpPr>
      <dsp:spPr>
        <a:xfrm>
          <a:off x="44091" y="210305"/>
          <a:ext cx="630908" cy="8154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w="48000" cap="flat" cmpd="thickThin" algn="ctr">
          <a:noFill/>
          <a:prstDash val="solid"/>
        </a:ln>
        <a:effectLst>
          <a:outerShdw blurRad="44450" dist="27940" dir="5400000" algn="ctr" rotWithShape="0">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5D574384-C148-40CE-BD76-F745C6D74BAB}">
      <dsp:nvSpPr>
        <dsp:cNvPr id="0" name=""/>
        <dsp:cNvSpPr/>
      </dsp:nvSpPr>
      <dsp:spPr>
        <a:xfrm>
          <a:off x="60113" y="1160278"/>
          <a:ext cx="1802911" cy="815427"/>
        </a:xfrm>
        <a:prstGeom prst="rect">
          <a:avLst/>
        </a:prstGeom>
        <a:solidFill>
          <a:schemeClr val="accent5">
            <a:hueOff val="-7353344"/>
            <a:satOff val="-10228"/>
            <a:lumOff val="-3922"/>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sz="1200" kern="1200" dirty="0" smtClean="0"/>
            <a:t>数据科学</a:t>
          </a:r>
          <a:endParaRPr lang="zh-CN" sz="1200" kern="1200" dirty="0"/>
        </a:p>
        <a:p>
          <a:pPr marL="57150" lvl="1" indent="-57150" algn="l" defTabSz="400050" rtl="0">
            <a:lnSpc>
              <a:spcPct val="90000"/>
            </a:lnSpc>
            <a:spcBef>
              <a:spcPct val="0"/>
            </a:spcBef>
            <a:spcAft>
              <a:spcPct val="15000"/>
            </a:spcAft>
            <a:buChar char="••"/>
          </a:pPr>
          <a:r>
            <a:rPr lang="zh-CN" sz="900" kern="1200" smtClean="0"/>
            <a:t>朝乐门</a:t>
          </a:r>
          <a:endParaRPr lang="zh-CN" sz="900" kern="1200"/>
        </a:p>
        <a:p>
          <a:pPr marL="57150" lvl="1" indent="-57150" algn="l" defTabSz="400050" rtl="0">
            <a:lnSpc>
              <a:spcPct val="90000"/>
            </a:lnSpc>
            <a:spcBef>
              <a:spcPct val="0"/>
            </a:spcBef>
            <a:spcAft>
              <a:spcPct val="15000"/>
            </a:spcAft>
            <a:buChar char="••"/>
          </a:pPr>
          <a:r>
            <a:rPr lang="zh-CN" sz="900" kern="1200" smtClean="0"/>
            <a:t>清华大学出版社</a:t>
          </a:r>
          <a:endParaRPr lang="zh-CN" sz="900" kern="1200"/>
        </a:p>
        <a:p>
          <a:pPr marL="57150" lvl="1" indent="-57150" algn="l" defTabSz="400050" rtl="0">
            <a:lnSpc>
              <a:spcPct val="90000"/>
            </a:lnSpc>
            <a:spcBef>
              <a:spcPct val="0"/>
            </a:spcBef>
            <a:spcAft>
              <a:spcPct val="15000"/>
            </a:spcAft>
            <a:buChar char="••"/>
          </a:pPr>
          <a:r>
            <a:rPr lang="en-US" sz="900" kern="1200" smtClean="0"/>
            <a:t>2016</a:t>
          </a:r>
          <a:endParaRPr lang="zh-CN" sz="900" kern="1200"/>
        </a:p>
      </dsp:txBody>
      <dsp:txXfrm>
        <a:off x="60113" y="1160278"/>
        <a:ext cx="1802911" cy="815427"/>
      </dsp:txXfrm>
    </dsp:sp>
    <dsp:sp modelId="{B04D9DAF-74E3-4633-AB2C-5DEAC69A399D}">
      <dsp:nvSpPr>
        <dsp:cNvPr id="0" name=""/>
        <dsp:cNvSpPr/>
      </dsp:nvSpPr>
      <dsp:spPr>
        <a:xfrm>
          <a:off x="2063979" y="1160278"/>
          <a:ext cx="566819" cy="815427"/>
        </a:xfrm>
        <a:prstGeom prst="rect">
          <a:avLst/>
        </a:prstGeom>
        <a:blipFill rotWithShape="1">
          <a:blip xmlns:r="http://schemas.openxmlformats.org/officeDocument/2006/relationships" r:embed="rId2"/>
          <a:stretch>
            <a:fillRect/>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B25BE-9AAD-4A93-8339-D9EC9649BCDF}">
      <dsp:nvSpPr>
        <dsp:cNvPr id="0" name=""/>
        <dsp:cNvSpPr/>
      </dsp:nvSpPr>
      <dsp:spPr>
        <a:xfrm>
          <a:off x="0" y="18139"/>
          <a:ext cx="10117753" cy="916585"/>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en-US" altLang="zh-CN" sz="2200" kern="1200" dirty="0" smtClean="0"/>
            <a:t>1.</a:t>
          </a:r>
          <a:r>
            <a:rPr lang="zh-CN" sz="2200" kern="1200" dirty="0" smtClean="0"/>
            <a:t>结合自己的专业领域和研究兴趣，调查分析数据科学的典型和最佳实践。</a:t>
          </a:r>
          <a:endParaRPr lang="zh-CN" sz="2200" kern="1200" dirty="0"/>
        </a:p>
      </dsp:txBody>
      <dsp:txXfrm>
        <a:off x="44744" y="62883"/>
        <a:ext cx="10028265" cy="827097"/>
      </dsp:txXfrm>
    </dsp:sp>
    <dsp:sp modelId="{9F29D671-6AB6-49B0-A166-8687C5216215}">
      <dsp:nvSpPr>
        <dsp:cNvPr id="0" name=""/>
        <dsp:cNvSpPr/>
      </dsp:nvSpPr>
      <dsp:spPr>
        <a:xfrm>
          <a:off x="0" y="998084"/>
          <a:ext cx="10117753" cy="916585"/>
        </a:xfrm>
        <a:prstGeom prst="round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en-US" altLang="zh-CN" sz="2200" kern="1200" dirty="0" smtClean="0"/>
            <a:t>2.</a:t>
          </a:r>
          <a:r>
            <a:rPr lang="zh-CN" sz="2200" kern="1200" dirty="0" smtClean="0"/>
            <a:t>调查分析数据科学领域典型案例中常用的方法、技术和工具。</a:t>
          </a:r>
          <a:endParaRPr lang="zh-CN" sz="2200" kern="1200" dirty="0"/>
        </a:p>
      </dsp:txBody>
      <dsp:txXfrm>
        <a:off x="44744" y="1042828"/>
        <a:ext cx="10028265" cy="827097"/>
      </dsp:txXfrm>
    </dsp:sp>
    <dsp:sp modelId="{D79D3F5F-B120-4E3A-A1F0-9CBF4C9DA903}">
      <dsp:nvSpPr>
        <dsp:cNvPr id="0" name=""/>
        <dsp:cNvSpPr/>
      </dsp:nvSpPr>
      <dsp:spPr>
        <a:xfrm>
          <a:off x="0" y="1978029"/>
          <a:ext cx="10117753" cy="916585"/>
        </a:xfrm>
        <a:prstGeom prst="round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en-US" altLang="zh-CN" sz="2200" kern="1200" dirty="0" smtClean="0"/>
            <a:t>3.</a:t>
          </a:r>
          <a:r>
            <a:rPr lang="zh-CN" sz="2200" kern="1200" dirty="0" smtClean="0"/>
            <a:t>提出一个有意思的研究假设或洞见，并用数据分析方法证明是否成立，并用可视化方法进行成果展示。</a:t>
          </a:r>
          <a:endParaRPr lang="zh-CN" sz="2200" kern="1200" dirty="0"/>
        </a:p>
      </dsp:txBody>
      <dsp:txXfrm>
        <a:off x="44744" y="2022773"/>
        <a:ext cx="10028265" cy="827097"/>
      </dsp:txXfrm>
    </dsp:sp>
    <dsp:sp modelId="{F3A1DDB1-5D09-490E-82E4-D221D44D465A}">
      <dsp:nvSpPr>
        <dsp:cNvPr id="0" name=""/>
        <dsp:cNvSpPr/>
      </dsp:nvSpPr>
      <dsp:spPr>
        <a:xfrm>
          <a:off x="0" y="2894615"/>
          <a:ext cx="10117753" cy="933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1239" tIns="27940" rIns="156464" bIns="27940" numCol="1" spcCol="1270" anchor="t" anchorCtr="0">
          <a:noAutofit/>
        </a:bodyPr>
        <a:lstStyle/>
        <a:p>
          <a:pPr marL="171450" lvl="1" indent="-171450" algn="l" defTabSz="755650" rtl="0">
            <a:lnSpc>
              <a:spcPct val="90000"/>
            </a:lnSpc>
            <a:spcBef>
              <a:spcPct val="0"/>
            </a:spcBef>
            <a:spcAft>
              <a:spcPct val="20000"/>
            </a:spcAft>
            <a:buChar char="••"/>
          </a:pPr>
          <a:r>
            <a:rPr lang="zh-CN" sz="1700" kern="1200" smtClean="0"/>
            <a:t>数据集：数据集美国交通部提供的大数据（</a:t>
          </a:r>
          <a:r>
            <a:rPr lang="en-US" sz="1700" kern="1200" smtClean="0"/>
            <a:t>https://www.mot.gov.sg/</a:t>
          </a:r>
          <a:r>
            <a:rPr lang="zh-CN" sz="1700" kern="1200" smtClean="0"/>
            <a:t>）的航班信息；</a:t>
          </a:r>
          <a:endParaRPr lang="zh-CN" sz="1700" kern="1200"/>
        </a:p>
        <a:p>
          <a:pPr marL="171450" lvl="1" indent="-171450" algn="l" defTabSz="755650" rtl="0">
            <a:lnSpc>
              <a:spcPct val="90000"/>
            </a:lnSpc>
            <a:spcBef>
              <a:spcPct val="0"/>
            </a:spcBef>
            <a:spcAft>
              <a:spcPct val="20000"/>
            </a:spcAft>
            <a:buChar char="••"/>
          </a:pPr>
          <a:r>
            <a:rPr lang="zh-CN" sz="1700" kern="1200" smtClean="0"/>
            <a:t>分析工具：</a:t>
          </a:r>
          <a:r>
            <a:rPr lang="en-US" sz="1700" kern="1200" smtClean="0"/>
            <a:t>R</a:t>
          </a:r>
          <a:endParaRPr lang="zh-CN" sz="1700" kern="1200"/>
        </a:p>
        <a:p>
          <a:pPr marL="171450" lvl="1" indent="-171450" algn="l" defTabSz="755650" rtl="0">
            <a:lnSpc>
              <a:spcPct val="90000"/>
            </a:lnSpc>
            <a:spcBef>
              <a:spcPct val="0"/>
            </a:spcBef>
            <a:spcAft>
              <a:spcPct val="20000"/>
            </a:spcAft>
            <a:buChar char="••"/>
          </a:pPr>
          <a:r>
            <a:rPr lang="zh-CN" sz="1700" kern="1200" smtClean="0"/>
            <a:t>分析算法：不限</a:t>
          </a:r>
          <a:endParaRPr lang="zh-CN" sz="1700" kern="1200"/>
        </a:p>
      </dsp:txBody>
      <dsp:txXfrm>
        <a:off x="0" y="2894615"/>
        <a:ext cx="10117753" cy="933570"/>
      </dsp:txXfrm>
    </dsp:sp>
    <dsp:sp modelId="{CBE429D8-D81D-401E-855E-279E46825011}">
      <dsp:nvSpPr>
        <dsp:cNvPr id="0" name=""/>
        <dsp:cNvSpPr/>
      </dsp:nvSpPr>
      <dsp:spPr>
        <a:xfrm>
          <a:off x="0" y="3828185"/>
          <a:ext cx="10117753" cy="916585"/>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en-US" altLang="zh-CN" sz="2200" kern="1200" dirty="0" smtClean="0"/>
            <a:t>4.</a:t>
          </a:r>
          <a:r>
            <a:rPr lang="zh-CN" sz="2200" kern="1200" dirty="0" smtClean="0"/>
            <a:t>阅读本专题所列出的参考文献，并采用数据产品开发或故事化描述方式展示该领域的代表性文献数据。</a:t>
          </a:r>
          <a:endParaRPr lang="zh-CN" sz="2200" kern="1200" dirty="0"/>
        </a:p>
      </dsp:txBody>
      <dsp:txXfrm>
        <a:off x="44744" y="3872929"/>
        <a:ext cx="10028265" cy="827097"/>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B5738-4B02-4D98-ADE7-636DE94BD7ED}">
      <dsp:nvSpPr>
        <dsp:cNvPr id="0" name=""/>
        <dsp:cNvSpPr/>
      </dsp:nvSpPr>
      <dsp:spPr>
        <a:xfrm>
          <a:off x="843909" y="210305"/>
          <a:ext cx="1802911" cy="815427"/>
        </a:xfrm>
        <a:prstGeom prst="rect">
          <a:avLst/>
        </a:prstGeom>
        <a:solidFill>
          <a:schemeClr val="accent5">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sz="1200" kern="1200" dirty="0" smtClean="0"/>
            <a:t>数据科学理论与实践</a:t>
          </a:r>
          <a:endParaRPr lang="zh-CN" sz="1200" kern="1200" dirty="0"/>
        </a:p>
        <a:p>
          <a:pPr marL="57150" lvl="1" indent="-57150" algn="l" defTabSz="400050" rtl="0">
            <a:lnSpc>
              <a:spcPct val="90000"/>
            </a:lnSpc>
            <a:spcBef>
              <a:spcPct val="0"/>
            </a:spcBef>
            <a:spcAft>
              <a:spcPct val="15000"/>
            </a:spcAft>
            <a:buChar char="••"/>
          </a:pPr>
          <a:r>
            <a:rPr lang="zh-CN" sz="900" kern="1200" dirty="0" smtClean="0"/>
            <a:t>朝乐门</a:t>
          </a:r>
          <a:endParaRPr lang="zh-CN" sz="900" kern="1200" dirty="0"/>
        </a:p>
        <a:p>
          <a:pPr marL="57150" lvl="1" indent="-57150" algn="l" defTabSz="400050" rtl="0">
            <a:lnSpc>
              <a:spcPct val="90000"/>
            </a:lnSpc>
            <a:spcBef>
              <a:spcPct val="0"/>
            </a:spcBef>
            <a:spcAft>
              <a:spcPct val="15000"/>
            </a:spcAft>
            <a:buChar char="••"/>
          </a:pPr>
          <a:r>
            <a:rPr lang="zh-CN" sz="900" kern="1200" smtClean="0"/>
            <a:t>清华大学出版社</a:t>
          </a:r>
          <a:endParaRPr lang="zh-CN" sz="900" kern="1200"/>
        </a:p>
        <a:p>
          <a:pPr marL="57150" lvl="1" indent="-57150" algn="l" defTabSz="400050" rtl="0">
            <a:lnSpc>
              <a:spcPct val="90000"/>
            </a:lnSpc>
            <a:spcBef>
              <a:spcPct val="0"/>
            </a:spcBef>
            <a:spcAft>
              <a:spcPct val="15000"/>
            </a:spcAft>
            <a:buChar char="••"/>
          </a:pPr>
          <a:r>
            <a:rPr lang="en-US" sz="900" kern="1200" smtClean="0"/>
            <a:t>2017</a:t>
          </a:r>
          <a:endParaRPr lang="zh-CN" sz="900" kern="1200"/>
        </a:p>
      </dsp:txBody>
      <dsp:txXfrm>
        <a:off x="843909" y="210305"/>
        <a:ext cx="1802911" cy="815427"/>
      </dsp:txXfrm>
    </dsp:sp>
    <dsp:sp modelId="{8A757072-4D53-4913-8AB3-2135C0C0AA4A}">
      <dsp:nvSpPr>
        <dsp:cNvPr id="0" name=""/>
        <dsp:cNvSpPr/>
      </dsp:nvSpPr>
      <dsp:spPr>
        <a:xfrm>
          <a:off x="44091" y="210305"/>
          <a:ext cx="630908" cy="8154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w="48000" cap="flat" cmpd="thickThin" algn="ctr">
          <a:noFill/>
          <a:prstDash val="solid"/>
        </a:ln>
        <a:effectLst>
          <a:outerShdw blurRad="44450" dist="27940" dir="5400000" algn="ctr" rotWithShape="0">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5D574384-C148-40CE-BD76-F745C6D74BAB}">
      <dsp:nvSpPr>
        <dsp:cNvPr id="0" name=""/>
        <dsp:cNvSpPr/>
      </dsp:nvSpPr>
      <dsp:spPr>
        <a:xfrm>
          <a:off x="60113" y="1160278"/>
          <a:ext cx="1802911" cy="815427"/>
        </a:xfrm>
        <a:prstGeom prst="rect">
          <a:avLst/>
        </a:prstGeom>
        <a:solidFill>
          <a:schemeClr val="accent5">
            <a:hueOff val="-7353344"/>
            <a:satOff val="-10228"/>
            <a:lumOff val="-3922"/>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sz="1200" kern="1200" dirty="0" smtClean="0"/>
            <a:t>数据科学</a:t>
          </a:r>
          <a:endParaRPr lang="zh-CN" sz="1200" kern="1200" dirty="0"/>
        </a:p>
        <a:p>
          <a:pPr marL="57150" lvl="1" indent="-57150" algn="l" defTabSz="400050" rtl="0">
            <a:lnSpc>
              <a:spcPct val="90000"/>
            </a:lnSpc>
            <a:spcBef>
              <a:spcPct val="0"/>
            </a:spcBef>
            <a:spcAft>
              <a:spcPct val="15000"/>
            </a:spcAft>
            <a:buChar char="••"/>
          </a:pPr>
          <a:r>
            <a:rPr lang="zh-CN" sz="900" kern="1200" smtClean="0"/>
            <a:t>朝乐门</a:t>
          </a:r>
          <a:endParaRPr lang="zh-CN" sz="900" kern="1200"/>
        </a:p>
        <a:p>
          <a:pPr marL="57150" lvl="1" indent="-57150" algn="l" defTabSz="400050" rtl="0">
            <a:lnSpc>
              <a:spcPct val="90000"/>
            </a:lnSpc>
            <a:spcBef>
              <a:spcPct val="0"/>
            </a:spcBef>
            <a:spcAft>
              <a:spcPct val="15000"/>
            </a:spcAft>
            <a:buChar char="••"/>
          </a:pPr>
          <a:r>
            <a:rPr lang="zh-CN" sz="900" kern="1200" smtClean="0"/>
            <a:t>清华大学出版社</a:t>
          </a:r>
          <a:endParaRPr lang="zh-CN" sz="900" kern="1200"/>
        </a:p>
        <a:p>
          <a:pPr marL="57150" lvl="1" indent="-57150" algn="l" defTabSz="400050" rtl="0">
            <a:lnSpc>
              <a:spcPct val="90000"/>
            </a:lnSpc>
            <a:spcBef>
              <a:spcPct val="0"/>
            </a:spcBef>
            <a:spcAft>
              <a:spcPct val="15000"/>
            </a:spcAft>
            <a:buChar char="••"/>
          </a:pPr>
          <a:r>
            <a:rPr lang="en-US" sz="900" kern="1200" smtClean="0"/>
            <a:t>2016</a:t>
          </a:r>
          <a:endParaRPr lang="zh-CN" sz="900" kern="1200"/>
        </a:p>
      </dsp:txBody>
      <dsp:txXfrm>
        <a:off x="60113" y="1160278"/>
        <a:ext cx="1802911" cy="815427"/>
      </dsp:txXfrm>
    </dsp:sp>
    <dsp:sp modelId="{B04D9DAF-74E3-4633-AB2C-5DEAC69A399D}">
      <dsp:nvSpPr>
        <dsp:cNvPr id="0" name=""/>
        <dsp:cNvSpPr/>
      </dsp:nvSpPr>
      <dsp:spPr>
        <a:xfrm>
          <a:off x="2063979" y="1160278"/>
          <a:ext cx="566819" cy="815427"/>
        </a:xfrm>
        <a:prstGeom prst="rect">
          <a:avLst/>
        </a:prstGeom>
        <a:blipFill rotWithShape="1">
          <a:blip xmlns:r="http://schemas.openxmlformats.org/officeDocument/2006/relationships" r:embed="rId2"/>
          <a:stretch>
            <a:fillRect/>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1E7B4A-C4FB-4208-B521-8EE8CEFAEFC7}">
      <dsp:nvSpPr>
        <dsp:cNvPr id="0" name=""/>
        <dsp:cNvSpPr/>
      </dsp:nvSpPr>
      <dsp:spPr>
        <a:xfrm>
          <a:off x="2621375" y="1212532"/>
          <a:ext cx="1553336" cy="1553527"/>
        </a:xfrm>
        <a:prstGeom prst="ellipse">
          <a:avLst/>
        </a:prstGeom>
        <a:gradFill rotWithShape="0">
          <a:gsLst>
            <a:gs pos="0">
              <a:schemeClr val="accent5">
                <a:alpha val="50000"/>
                <a:hueOff val="0"/>
                <a:satOff val="0"/>
                <a:lumOff val="0"/>
                <a:alphaOff val="0"/>
                <a:shade val="47500"/>
                <a:satMod val="137000"/>
              </a:schemeClr>
            </a:gs>
            <a:gs pos="55000">
              <a:schemeClr val="accent5">
                <a:alpha val="50000"/>
                <a:hueOff val="0"/>
                <a:satOff val="0"/>
                <a:lumOff val="0"/>
                <a:alphaOff val="0"/>
                <a:shade val="69000"/>
                <a:satMod val="137000"/>
              </a:schemeClr>
            </a:gs>
            <a:gs pos="100000">
              <a:schemeClr val="accent5">
                <a:alpha val="50000"/>
                <a:hueOff val="0"/>
                <a:satOff val="0"/>
                <a:lumOff val="0"/>
                <a:alphaOff val="0"/>
                <a:shade val="98000"/>
                <a:satMod val="137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sp>
    <dsp:sp modelId="{65698203-57C6-49E9-A4DF-809AEC790A12}">
      <dsp:nvSpPr>
        <dsp:cNvPr id="0" name=""/>
        <dsp:cNvSpPr/>
      </dsp:nvSpPr>
      <dsp:spPr>
        <a:xfrm>
          <a:off x="2508111" y="0"/>
          <a:ext cx="1779865" cy="95250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844550" rtl="0">
            <a:lnSpc>
              <a:spcPct val="90000"/>
            </a:lnSpc>
            <a:spcBef>
              <a:spcPct val="0"/>
            </a:spcBef>
            <a:spcAft>
              <a:spcPct val="35000"/>
            </a:spcAft>
          </a:pPr>
          <a:r>
            <a:rPr lang="en-US" sz="1900" b="1" kern="1200" dirty="0" smtClean="0"/>
            <a:t>2012</a:t>
          </a:r>
          <a:r>
            <a:rPr lang="zh-CN" sz="1900" b="1" kern="1200" dirty="0" smtClean="0"/>
            <a:t>年美国总统大选</a:t>
          </a:r>
          <a:endParaRPr lang="zh-CN" sz="1900" b="1" kern="1200" dirty="0"/>
        </a:p>
      </dsp:txBody>
      <dsp:txXfrm>
        <a:off x="2508111" y="0"/>
        <a:ext cx="1779865" cy="952500"/>
      </dsp:txXfrm>
    </dsp:sp>
    <dsp:sp modelId="{D12F2753-91E0-4DE7-AF64-3991FFC36306}">
      <dsp:nvSpPr>
        <dsp:cNvPr id="0" name=""/>
        <dsp:cNvSpPr/>
      </dsp:nvSpPr>
      <dsp:spPr>
        <a:xfrm>
          <a:off x="3077021" y="1431607"/>
          <a:ext cx="1553336" cy="1553527"/>
        </a:xfrm>
        <a:prstGeom prst="ellipse">
          <a:avLst/>
        </a:prstGeom>
        <a:gradFill rotWithShape="0">
          <a:gsLst>
            <a:gs pos="0">
              <a:schemeClr val="accent5">
                <a:alpha val="50000"/>
                <a:hueOff val="-1225557"/>
                <a:satOff val="-1705"/>
                <a:lumOff val="-654"/>
                <a:alphaOff val="0"/>
                <a:shade val="47500"/>
                <a:satMod val="137000"/>
              </a:schemeClr>
            </a:gs>
            <a:gs pos="55000">
              <a:schemeClr val="accent5">
                <a:alpha val="50000"/>
                <a:hueOff val="-1225557"/>
                <a:satOff val="-1705"/>
                <a:lumOff val="-654"/>
                <a:alphaOff val="0"/>
                <a:shade val="69000"/>
                <a:satMod val="137000"/>
              </a:schemeClr>
            </a:gs>
            <a:gs pos="100000">
              <a:schemeClr val="accent5">
                <a:alpha val="50000"/>
                <a:hueOff val="-1225557"/>
                <a:satOff val="-1705"/>
                <a:lumOff val="-654"/>
                <a:alphaOff val="0"/>
                <a:shade val="98000"/>
                <a:satMod val="137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sp>
    <dsp:sp modelId="{249BFDC5-AFB0-4241-BA1D-0660E3CB4546}">
      <dsp:nvSpPr>
        <dsp:cNvPr id="0" name=""/>
        <dsp:cNvSpPr/>
      </dsp:nvSpPr>
      <dsp:spPr>
        <a:xfrm>
          <a:off x="4821936" y="904875"/>
          <a:ext cx="1682781" cy="104775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844550" rtl="0">
            <a:lnSpc>
              <a:spcPct val="90000"/>
            </a:lnSpc>
            <a:spcBef>
              <a:spcPct val="0"/>
            </a:spcBef>
            <a:spcAft>
              <a:spcPct val="35000"/>
            </a:spcAft>
          </a:pPr>
          <a:r>
            <a:rPr lang="en-US" sz="1900" b="1" kern="1200" dirty="0" smtClean="0"/>
            <a:t>Amazon</a:t>
          </a:r>
          <a:r>
            <a:rPr lang="zh-CN" sz="1900" b="1" kern="1200" dirty="0" smtClean="0"/>
            <a:t>（亚马逊）的产品推荐系统</a:t>
          </a:r>
          <a:endParaRPr lang="zh-CN" sz="1900" kern="1200" dirty="0"/>
        </a:p>
      </dsp:txBody>
      <dsp:txXfrm>
        <a:off x="4821936" y="904875"/>
        <a:ext cx="1682781" cy="1047750"/>
      </dsp:txXfrm>
    </dsp:sp>
    <dsp:sp modelId="{10B9E8B7-94EF-44E8-B020-3431020E0BFD}">
      <dsp:nvSpPr>
        <dsp:cNvPr id="0" name=""/>
        <dsp:cNvSpPr/>
      </dsp:nvSpPr>
      <dsp:spPr>
        <a:xfrm>
          <a:off x="3188990" y="1924526"/>
          <a:ext cx="1553336" cy="1553527"/>
        </a:xfrm>
        <a:prstGeom prst="ellipse">
          <a:avLst/>
        </a:prstGeom>
        <a:gradFill rotWithShape="0">
          <a:gsLst>
            <a:gs pos="0">
              <a:schemeClr val="accent5">
                <a:alpha val="50000"/>
                <a:hueOff val="-2451115"/>
                <a:satOff val="-3409"/>
                <a:lumOff val="-1307"/>
                <a:alphaOff val="0"/>
                <a:shade val="47500"/>
                <a:satMod val="137000"/>
              </a:schemeClr>
            </a:gs>
            <a:gs pos="55000">
              <a:schemeClr val="accent5">
                <a:alpha val="50000"/>
                <a:hueOff val="-2451115"/>
                <a:satOff val="-3409"/>
                <a:lumOff val="-1307"/>
                <a:alphaOff val="0"/>
                <a:shade val="69000"/>
                <a:satMod val="137000"/>
              </a:schemeClr>
            </a:gs>
            <a:gs pos="100000">
              <a:schemeClr val="accent5">
                <a:alpha val="50000"/>
                <a:hueOff val="-2451115"/>
                <a:satOff val="-3409"/>
                <a:lumOff val="-1307"/>
                <a:alphaOff val="0"/>
                <a:shade val="98000"/>
                <a:satMod val="137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sp>
    <dsp:sp modelId="{A3EDC938-F7FF-4FFB-B2AD-FB6169662A7F}">
      <dsp:nvSpPr>
        <dsp:cNvPr id="0" name=""/>
        <dsp:cNvSpPr/>
      </dsp:nvSpPr>
      <dsp:spPr>
        <a:xfrm>
          <a:off x="4983742" y="2238375"/>
          <a:ext cx="1650420" cy="1119187"/>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844550" rtl="0">
            <a:lnSpc>
              <a:spcPct val="90000"/>
            </a:lnSpc>
            <a:spcBef>
              <a:spcPct val="0"/>
            </a:spcBef>
            <a:spcAft>
              <a:spcPct val="35000"/>
            </a:spcAft>
          </a:pPr>
          <a:r>
            <a:rPr lang="en-US" sz="1900" b="1" kern="1200" dirty="0" smtClean="0"/>
            <a:t>Google</a:t>
          </a:r>
          <a:r>
            <a:rPr lang="zh-CN" sz="1900" b="1" kern="1200" dirty="0" smtClean="0"/>
            <a:t>的广告评价系统</a:t>
          </a:r>
          <a:endParaRPr lang="zh-CN" sz="1900" kern="1200" dirty="0"/>
        </a:p>
      </dsp:txBody>
      <dsp:txXfrm>
        <a:off x="4983742" y="2238375"/>
        <a:ext cx="1650420" cy="1119187"/>
      </dsp:txXfrm>
    </dsp:sp>
    <dsp:sp modelId="{09C0C924-8147-4CFB-8B8A-FE3E233F22F8}">
      <dsp:nvSpPr>
        <dsp:cNvPr id="0" name=""/>
        <dsp:cNvSpPr/>
      </dsp:nvSpPr>
      <dsp:spPr>
        <a:xfrm>
          <a:off x="2873792" y="2319813"/>
          <a:ext cx="1553336" cy="1553527"/>
        </a:xfrm>
        <a:prstGeom prst="ellipse">
          <a:avLst/>
        </a:prstGeom>
        <a:gradFill rotWithShape="0">
          <a:gsLst>
            <a:gs pos="0">
              <a:schemeClr val="accent5">
                <a:alpha val="50000"/>
                <a:hueOff val="-3676672"/>
                <a:satOff val="-5114"/>
                <a:lumOff val="-1961"/>
                <a:alphaOff val="0"/>
                <a:shade val="47500"/>
                <a:satMod val="137000"/>
              </a:schemeClr>
            </a:gs>
            <a:gs pos="55000">
              <a:schemeClr val="accent5">
                <a:alpha val="50000"/>
                <a:hueOff val="-3676672"/>
                <a:satOff val="-5114"/>
                <a:lumOff val="-1961"/>
                <a:alphaOff val="0"/>
                <a:shade val="69000"/>
                <a:satMod val="137000"/>
              </a:schemeClr>
            </a:gs>
            <a:gs pos="100000">
              <a:schemeClr val="accent5">
                <a:alpha val="50000"/>
                <a:hueOff val="-3676672"/>
                <a:satOff val="-5114"/>
                <a:lumOff val="-1961"/>
                <a:alphaOff val="0"/>
                <a:shade val="98000"/>
                <a:satMod val="137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sp>
    <dsp:sp modelId="{DBCDFD4C-7866-4386-B32B-F3DB0915F844}">
      <dsp:nvSpPr>
        <dsp:cNvPr id="0" name=""/>
        <dsp:cNvSpPr/>
      </dsp:nvSpPr>
      <dsp:spPr>
        <a:xfrm>
          <a:off x="4271796" y="3738562"/>
          <a:ext cx="1779865" cy="1023937"/>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844550" rtl="0">
            <a:lnSpc>
              <a:spcPct val="90000"/>
            </a:lnSpc>
            <a:spcBef>
              <a:spcPct val="0"/>
            </a:spcBef>
            <a:spcAft>
              <a:spcPct val="35000"/>
            </a:spcAft>
          </a:pPr>
          <a:r>
            <a:rPr lang="en-US" sz="1900" b="1" kern="1200" dirty="0" smtClean="0"/>
            <a:t>LinkedIn </a:t>
          </a:r>
          <a:r>
            <a:rPr lang="zh-CN" sz="1900" b="1" kern="1200" dirty="0" smtClean="0"/>
            <a:t>的联系人推荐系统</a:t>
          </a:r>
          <a:endParaRPr lang="zh-CN" sz="1900" kern="1200" dirty="0"/>
        </a:p>
      </dsp:txBody>
      <dsp:txXfrm>
        <a:off x="4271796" y="3738562"/>
        <a:ext cx="1779865" cy="1023937"/>
      </dsp:txXfrm>
    </dsp:sp>
    <dsp:sp modelId="{129F939A-185D-466C-8D83-E70AFA2BDD42}">
      <dsp:nvSpPr>
        <dsp:cNvPr id="0" name=""/>
        <dsp:cNvSpPr/>
      </dsp:nvSpPr>
      <dsp:spPr>
        <a:xfrm>
          <a:off x="2368958" y="2319813"/>
          <a:ext cx="1553336" cy="1553527"/>
        </a:xfrm>
        <a:prstGeom prst="ellipse">
          <a:avLst/>
        </a:prstGeom>
        <a:gradFill rotWithShape="0">
          <a:gsLst>
            <a:gs pos="0">
              <a:schemeClr val="accent5">
                <a:alpha val="50000"/>
                <a:hueOff val="-4902230"/>
                <a:satOff val="-6819"/>
                <a:lumOff val="-2615"/>
                <a:alphaOff val="0"/>
                <a:shade val="47500"/>
                <a:satMod val="137000"/>
              </a:schemeClr>
            </a:gs>
            <a:gs pos="55000">
              <a:schemeClr val="accent5">
                <a:alpha val="50000"/>
                <a:hueOff val="-4902230"/>
                <a:satOff val="-6819"/>
                <a:lumOff val="-2615"/>
                <a:alphaOff val="0"/>
                <a:shade val="69000"/>
                <a:satMod val="137000"/>
              </a:schemeClr>
            </a:gs>
            <a:gs pos="100000">
              <a:schemeClr val="accent5">
                <a:alpha val="50000"/>
                <a:hueOff val="-4902230"/>
                <a:satOff val="-6819"/>
                <a:lumOff val="-2615"/>
                <a:alphaOff val="0"/>
                <a:shade val="98000"/>
                <a:satMod val="137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sp>
    <dsp:sp modelId="{18F7D928-0F19-4CC9-8471-521CF45EB320}">
      <dsp:nvSpPr>
        <dsp:cNvPr id="0" name=""/>
        <dsp:cNvSpPr/>
      </dsp:nvSpPr>
      <dsp:spPr>
        <a:xfrm>
          <a:off x="744426" y="3738562"/>
          <a:ext cx="1779865" cy="1023937"/>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844550" rtl="0">
            <a:lnSpc>
              <a:spcPct val="90000"/>
            </a:lnSpc>
            <a:spcBef>
              <a:spcPct val="0"/>
            </a:spcBef>
            <a:spcAft>
              <a:spcPct val="35000"/>
            </a:spcAft>
          </a:pPr>
          <a:r>
            <a:rPr lang="en-US" sz="1900" b="1" kern="1200" dirty="0" smtClean="0"/>
            <a:t>Twitter</a:t>
          </a:r>
          <a:r>
            <a:rPr lang="zh-CN" sz="1900" b="1" kern="1200" dirty="0" smtClean="0"/>
            <a:t>的热门话题（</a:t>
          </a:r>
          <a:r>
            <a:rPr lang="en-US" sz="1900" b="1" kern="1200" dirty="0" smtClean="0"/>
            <a:t>Trending Topics</a:t>
          </a:r>
          <a:r>
            <a:rPr lang="zh-CN" sz="1900" b="1" kern="1200" dirty="0" smtClean="0"/>
            <a:t>）</a:t>
          </a:r>
          <a:endParaRPr lang="zh-CN" sz="1900" kern="1200" dirty="0"/>
        </a:p>
      </dsp:txBody>
      <dsp:txXfrm>
        <a:off x="744426" y="3738562"/>
        <a:ext cx="1779865" cy="1023937"/>
      </dsp:txXfrm>
    </dsp:sp>
    <dsp:sp modelId="{353DC542-3FBA-4261-B44C-C2ED2C430A92}">
      <dsp:nvSpPr>
        <dsp:cNvPr id="0" name=""/>
        <dsp:cNvSpPr/>
      </dsp:nvSpPr>
      <dsp:spPr>
        <a:xfrm>
          <a:off x="2053760" y="1924526"/>
          <a:ext cx="1553336" cy="1553527"/>
        </a:xfrm>
        <a:prstGeom prst="ellipse">
          <a:avLst/>
        </a:prstGeom>
        <a:gradFill rotWithShape="0">
          <a:gsLst>
            <a:gs pos="0">
              <a:schemeClr val="accent5">
                <a:alpha val="50000"/>
                <a:hueOff val="-6127787"/>
                <a:satOff val="-8523"/>
                <a:lumOff val="-3268"/>
                <a:alphaOff val="0"/>
                <a:shade val="47500"/>
                <a:satMod val="137000"/>
              </a:schemeClr>
            </a:gs>
            <a:gs pos="55000">
              <a:schemeClr val="accent5">
                <a:alpha val="50000"/>
                <a:hueOff val="-6127787"/>
                <a:satOff val="-8523"/>
                <a:lumOff val="-3268"/>
                <a:alphaOff val="0"/>
                <a:shade val="69000"/>
                <a:satMod val="137000"/>
              </a:schemeClr>
            </a:gs>
            <a:gs pos="100000">
              <a:schemeClr val="accent5">
                <a:alpha val="50000"/>
                <a:hueOff val="-6127787"/>
                <a:satOff val="-8523"/>
                <a:lumOff val="-3268"/>
                <a:alphaOff val="0"/>
                <a:shade val="98000"/>
                <a:satMod val="137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sp>
    <dsp:sp modelId="{8DF5B893-25DA-4874-A7F6-16CD6823D027}">
      <dsp:nvSpPr>
        <dsp:cNvPr id="0" name=""/>
        <dsp:cNvSpPr/>
      </dsp:nvSpPr>
      <dsp:spPr>
        <a:xfrm>
          <a:off x="161925" y="2238375"/>
          <a:ext cx="1650420" cy="1119187"/>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844550" rtl="0">
            <a:lnSpc>
              <a:spcPct val="90000"/>
            </a:lnSpc>
            <a:spcBef>
              <a:spcPct val="0"/>
            </a:spcBef>
            <a:spcAft>
              <a:spcPct val="35000"/>
            </a:spcAft>
          </a:pPr>
          <a:r>
            <a:rPr lang="en-US" sz="1900" b="1" kern="1200" dirty="0" smtClean="0"/>
            <a:t>Wal-Mart</a:t>
          </a:r>
          <a:r>
            <a:rPr lang="zh-CN" sz="1900" b="1" kern="1200" dirty="0" smtClean="0"/>
            <a:t>（沃尔玛）消费者需求分析系统</a:t>
          </a:r>
          <a:endParaRPr lang="zh-CN" sz="1900" kern="1200" dirty="0"/>
        </a:p>
      </dsp:txBody>
      <dsp:txXfrm>
        <a:off x="161925" y="2238375"/>
        <a:ext cx="1650420" cy="1119187"/>
      </dsp:txXfrm>
    </dsp:sp>
    <dsp:sp modelId="{4DB0D6E6-264A-44AC-A8B6-58C397A308E3}">
      <dsp:nvSpPr>
        <dsp:cNvPr id="0" name=""/>
        <dsp:cNvSpPr/>
      </dsp:nvSpPr>
      <dsp:spPr>
        <a:xfrm>
          <a:off x="2165729" y="1431607"/>
          <a:ext cx="1553336" cy="1553527"/>
        </a:xfrm>
        <a:prstGeom prst="ellipse">
          <a:avLst/>
        </a:prstGeom>
        <a:gradFill rotWithShape="0">
          <a:gsLst>
            <a:gs pos="0">
              <a:schemeClr val="accent5">
                <a:alpha val="50000"/>
                <a:hueOff val="-7353344"/>
                <a:satOff val="-10228"/>
                <a:lumOff val="-3922"/>
                <a:alphaOff val="0"/>
                <a:shade val="47500"/>
                <a:satMod val="137000"/>
              </a:schemeClr>
            </a:gs>
            <a:gs pos="55000">
              <a:schemeClr val="accent5">
                <a:alpha val="50000"/>
                <a:hueOff val="-7353344"/>
                <a:satOff val="-10228"/>
                <a:lumOff val="-3922"/>
                <a:alphaOff val="0"/>
                <a:shade val="69000"/>
                <a:satMod val="137000"/>
              </a:schemeClr>
            </a:gs>
            <a:gs pos="100000">
              <a:schemeClr val="accent5">
                <a:alpha val="50000"/>
                <a:hueOff val="-7353344"/>
                <a:satOff val="-10228"/>
                <a:lumOff val="-3922"/>
                <a:alphaOff val="0"/>
                <a:shade val="98000"/>
                <a:satMod val="137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sp>
    <dsp:sp modelId="{3ED81E83-B54E-4569-8651-8B3FB4A34154}">
      <dsp:nvSpPr>
        <dsp:cNvPr id="0" name=""/>
        <dsp:cNvSpPr/>
      </dsp:nvSpPr>
      <dsp:spPr>
        <a:xfrm>
          <a:off x="291369" y="904875"/>
          <a:ext cx="1682781" cy="104775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844550" rtl="0">
            <a:lnSpc>
              <a:spcPct val="90000"/>
            </a:lnSpc>
            <a:spcBef>
              <a:spcPct val="0"/>
            </a:spcBef>
            <a:spcAft>
              <a:spcPct val="35000"/>
            </a:spcAft>
          </a:pPr>
          <a:endParaRPr lang="zh-CN" sz="1900" b="1" kern="1200" dirty="0"/>
        </a:p>
      </dsp:txBody>
      <dsp:txXfrm>
        <a:off x="291369" y="904875"/>
        <a:ext cx="1682781" cy="10477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B5738-4B02-4D98-ADE7-636DE94BD7ED}">
      <dsp:nvSpPr>
        <dsp:cNvPr id="0" name=""/>
        <dsp:cNvSpPr/>
      </dsp:nvSpPr>
      <dsp:spPr>
        <a:xfrm>
          <a:off x="843909" y="210305"/>
          <a:ext cx="1802911" cy="815427"/>
        </a:xfrm>
        <a:prstGeom prst="rect">
          <a:avLst/>
        </a:prstGeom>
        <a:solidFill>
          <a:schemeClr val="accent5">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sz="1200" kern="1200" dirty="0" smtClean="0"/>
            <a:t>数据科学理论与实践</a:t>
          </a:r>
          <a:endParaRPr lang="zh-CN" sz="1200" kern="1200" dirty="0"/>
        </a:p>
        <a:p>
          <a:pPr marL="57150" lvl="1" indent="-57150" algn="l" defTabSz="400050" rtl="0">
            <a:lnSpc>
              <a:spcPct val="90000"/>
            </a:lnSpc>
            <a:spcBef>
              <a:spcPct val="0"/>
            </a:spcBef>
            <a:spcAft>
              <a:spcPct val="15000"/>
            </a:spcAft>
            <a:buChar char="••"/>
          </a:pPr>
          <a:r>
            <a:rPr lang="zh-CN" sz="900" kern="1200" dirty="0" smtClean="0"/>
            <a:t>朝乐门</a:t>
          </a:r>
          <a:endParaRPr lang="zh-CN" sz="900" kern="1200" dirty="0"/>
        </a:p>
        <a:p>
          <a:pPr marL="57150" lvl="1" indent="-57150" algn="l" defTabSz="400050" rtl="0">
            <a:lnSpc>
              <a:spcPct val="90000"/>
            </a:lnSpc>
            <a:spcBef>
              <a:spcPct val="0"/>
            </a:spcBef>
            <a:spcAft>
              <a:spcPct val="15000"/>
            </a:spcAft>
            <a:buChar char="••"/>
          </a:pPr>
          <a:r>
            <a:rPr lang="zh-CN" sz="900" kern="1200" smtClean="0"/>
            <a:t>清华大学出版社</a:t>
          </a:r>
          <a:endParaRPr lang="zh-CN" sz="900" kern="1200"/>
        </a:p>
        <a:p>
          <a:pPr marL="57150" lvl="1" indent="-57150" algn="l" defTabSz="400050" rtl="0">
            <a:lnSpc>
              <a:spcPct val="90000"/>
            </a:lnSpc>
            <a:spcBef>
              <a:spcPct val="0"/>
            </a:spcBef>
            <a:spcAft>
              <a:spcPct val="15000"/>
            </a:spcAft>
            <a:buChar char="••"/>
          </a:pPr>
          <a:r>
            <a:rPr lang="en-US" sz="900" kern="1200" smtClean="0"/>
            <a:t>2017</a:t>
          </a:r>
          <a:endParaRPr lang="zh-CN" sz="900" kern="1200"/>
        </a:p>
      </dsp:txBody>
      <dsp:txXfrm>
        <a:off x="843909" y="210305"/>
        <a:ext cx="1802911" cy="815427"/>
      </dsp:txXfrm>
    </dsp:sp>
    <dsp:sp modelId="{8A757072-4D53-4913-8AB3-2135C0C0AA4A}">
      <dsp:nvSpPr>
        <dsp:cNvPr id="0" name=""/>
        <dsp:cNvSpPr/>
      </dsp:nvSpPr>
      <dsp:spPr>
        <a:xfrm>
          <a:off x="44091" y="210305"/>
          <a:ext cx="630908" cy="8154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w="48000" cap="flat" cmpd="thickThin" algn="ctr">
          <a:noFill/>
          <a:prstDash val="solid"/>
        </a:ln>
        <a:effectLst>
          <a:outerShdw blurRad="44450" dist="27940" dir="5400000" algn="ctr" rotWithShape="0">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5D574384-C148-40CE-BD76-F745C6D74BAB}">
      <dsp:nvSpPr>
        <dsp:cNvPr id="0" name=""/>
        <dsp:cNvSpPr/>
      </dsp:nvSpPr>
      <dsp:spPr>
        <a:xfrm>
          <a:off x="60113" y="1160278"/>
          <a:ext cx="1802911" cy="815427"/>
        </a:xfrm>
        <a:prstGeom prst="rect">
          <a:avLst/>
        </a:prstGeom>
        <a:solidFill>
          <a:schemeClr val="accent5">
            <a:hueOff val="-7353344"/>
            <a:satOff val="-10228"/>
            <a:lumOff val="-3922"/>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sz="1200" kern="1200" dirty="0" smtClean="0"/>
            <a:t>数据科学</a:t>
          </a:r>
          <a:endParaRPr lang="zh-CN" sz="1200" kern="1200" dirty="0"/>
        </a:p>
        <a:p>
          <a:pPr marL="57150" lvl="1" indent="-57150" algn="l" defTabSz="400050" rtl="0">
            <a:lnSpc>
              <a:spcPct val="90000"/>
            </a:lnSpc>
            <a:spcBef>
              <a:spcPct val="0"/>
            </a:spcBef>
            <a:spcAft>
              <a:spcPct val="15000"/>
            </a:spcAft>
            <a:buChar char="••"/>
          </a:pPr>
          <a:r>
            <a:rPr lang="zh-CN" sz="900" kern="1200" smtClean="0"/>
            <a:t>朝乐门</a:t>
          </a:r>
          <a:endParaRPr lang="zh-CN" sz="900" kern="1200"/>
        </a:p>
        <a:p>
          <a:pPr marL="57150" lvl="1" indent="-57150" algn="l" defTabSz="400050" rtl="0">
            <a:lnSpc>
              <a:spcPct val="90000"/>
            </a:lnSpc>
            <a:spcBef>
              <a:spcPct val="0"/>
            </a:spcBef>
            <a:spcAft>
              <a:spcPct val="15000"/>
            </a:spcAft>
            <a:buChar char="••"/>
          </a:pPr>
          <a:r>
            <a:rPr lang="zh-CN" sz="900" kern="1200" smtClean="0"/>
            <a:t>清华大学出版社</a:t>
          </a:r>
          <a:endParaRPr lang="zh-CN" sz="900" kern="1200"/>
        </a:p>
        <a:p>
          <a:pPr marL="57150" lvl="1" indent="-57150" algn="l" defTabSz="400050" rtl="0">
            <a:lnSpc>
              <a:spcPct val="90000"/>
            </a:lnSpc>
            <a:spcBef>
              <a:spcPct val="0"/>
            </a:spcBef>
            <a:spcAft>
              <a:spcPct val="15000"/>
            </a:spcAft>
            <a:buChar char="••"/>
          </a:pPr>
          <a:r>
            <a:rPr lang="en-US" sz="900" kern="1200" smtClean="0"/>
            <a:t>2016</a:t>
          </a:r>
          <a:endParaRPr lang="zh-CN" sz="900" kern="1200"/>
        </a:p>
      </dsp:txBody>
      <dsp:txXfrm>
        <a:off x="60113" y="1160278"/>
        <a:ext cx="1802911" cy="815427"/>
      </dsp:txXfrm>
    </dsp:sp>
    <dsp:sp modelId="{B04D9DAF-74E3-4633-AB2C-5DEAC69A399D}">
      <dsp:nvSpPr>
        <dsp:cNvPr id="0" name=""/>
        <dsp:cNvSpPr/>
      </dsp:nvSpPr>
      <dsp:spPr>
        <a:xfrm>
          <a:off x="2063979" y="1160278"/>
          <a:ext cx="566819" cy="815427"/>
        </a:xfrm>
        <a:prstGeom prst="rect">
          <a:avLst/>
        </a:prstGeom>
        <a:blipFill rotWithShape="1">
          <a:blip xmlns:r="http://schemas.openxmlformats.org/officeDocument/2006/relationships" r:embed="rId2"/>
          <a:stretch>
            <a:fillRect/>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7311FF-4CA8-4F45-9FAF-6BCD3B5048C5}">
      <dsp:nvSpPr>
        <dsp:cNvPr id="0" name=""/>
        <dsp:cNvSpPr/>
      </dsp:nvSpPr>
      <dsp:spPr>
        <a:xfrm>
          <a:off x="0" y="61075"/>
          <a:ext cx="6795368" cy="603719"/>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b="1" kern="1200" dirty="0" smtClean="0"/>
            <a:t>1.</a:t>
          </a:r>
          <a:r>
            <a:rPr lang="zh-CN" sz="2400" b="1" kern="1200" dirty="0" smtClean="0"/>
            <a:t>团队构建</a:t>
          </a:r>
          <a:r>
            <a:rPr lang="en-US" sz="2400" b="1" kern="1200" dirty="0" smtClean="0"/>
            <a:t>——</a:t>
          </a:r>
          <a:r>
            <a:rPr lang="zh-CN" sz="2400" b="1" kern="1200" dirty="0" smtClean="0"/>
            <a:t>竞选团队</a:t>
          </a:r>
          <a:endParaRPr lang="zh-CN" sz="2400" kern="1200" dirty="0"/>
        </a:p>
      </dsp:txBody>
      <dsp:txXfrm>
        <a:off x="29471" y="90546"/>
        <a:ext cx="6736426" cy="544777"/>
      </dsp:txXfrm>
    </dsp:sp>
    <dsp:sp modelId="{147FD06D-9592-4F03-A9C3-CB46623F22BB}">
      <dsp:nvSpPr>
        <dsp:cNvPr id="0" name=""/>
        <dsp:cNvSpPr/>
      </dsp:nvSpPr>
      <dsp:spPr>
        <a:xfrm>
          <a:off x="0" y="733915"/>
          <a:ext cx="6795368" cy="603719"/>
        </a:xfrm>
        <a:prstGeom prst="roundRect">
          <a:avLst/>
        </a:prstGeom>
        <a:gradFill rotWithShape="0">
          <a:gsLst>
            <a:gs pos="0">
              <a:schemeClr val="accent5">
                <a:hueOff val="-1225557"/>
                <a:satOff val="-1705"/>
                <a:lumOff val="-654"/>
                <a:alphaOff val="0"/>
                <a:shade val="47500"/>
                <a:satMod val="137000"/>
              </a:schemeClr>
            </a:gs>
            <a:gs pos="55000">
              <a:schemeClr val="accent5">
                <a:hueOff val="-1225557"/>
                <a:satOff val="-1705"/>
                <a:lumOff val="-654"/>
                <a:alphaOff val="0"/>
                <a:shade val="69000"/>
                <a:satMod val="137000"/>
              </a:schemeClr>
            </a:gs>
            <a:gs pos="100000">
              <a:schemeClr val="accent5">
                <a:hueOff val="-1225557"/>
                <a:satOff val="-1705"/>
                <a:lumOff val="-654"/>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b="1" kern="1200" smtClean="0"/>
            <a:t>2.</a:t>
          </a:r>
          <a:r>
            <a:rPr lang="zh-CN" sz="2400" b="1" kern="1200" smtClean="0"/>
            <a:t>数据洞见</a:t>
          </a:r>
          <a:r>
            <a:rPr lang="en-US" sz="2400" b="1" kern="1200" smtClean="0"/>
            <a:t>——</a:t>
          </a:r>
          <a:r>
            <a:rPr lang="zh-CN" sz="2400" b="1" kern="1200" smtClean="0"/>
            <a:t>乔治</a:t>
          </a:r>
          <a:r>
            <a:rPr lang="en-US" sz="2400" b="1" kern="1200" smtClean="0"/>
            <a:t>•</a:t>
          </a:r>
          <a:r>
            <a:rPr lang="zh-CN" sz="2400" b="1" kern="1200" smtClean="0"/>
            <a:t>克鲁尼效应</a:t>
          </a:r>
          <a:endParaRPr lang="zh-CN" sz="2400" kern="1200"/>
        </a:p>
      </dsp:txBody>
      <dsp:txXfrm>
        <a:off x="29471" y="763386"/>
        <a:ext cx="6736426" cy="544777"/>
      </dsp:txXfrm>
    </dsp:sp>
    <dsp:sp modelId="{713690A1-1F62-44E1-8728-B96D1C1910D1}">
      <dsp:nvSpPr>
        <dsp:cNvPr id="0" name=""/>
        <dsp:cNvSpPr/>
      </dsp:nvSpPr>
      <dsp:spPr>
        <a:xfrm>
          <a:off x="0" y="1406755"/>
          <a:ext cx="6795368" cy="603719"/>
        </a:xfrm>
        <a:prstGeom prst="round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b="1" kern="1200" dirty="0" smtClean="0"/>
            <a:t>3.</a:t>
          </a:r>
          <a:r>
            <a:rPr lang="zh-CN" altLang="en-US" sz="2400" b="1" kern="1200" dirty="0" smtClean="0"/>
            <a:t>数据加工</a:t>
          </a:r>
          <a:r>
            <a:rPr lang="en-US" altLang="zh-CN" sz="2400" b="1" kern="1200" dirty="0" smtClean="0"/>
            <a:t>——</a:t>
          </a:r>
          <a:r>
            <a:rPr lang="zh-CN" altLang="en-US" sz="2400" b="1" kern="1200" dirty="0" smtClean="0"/>
            <a:t>集成与试验</a:t>
          </a:r>
          <a:endParaRPr lang="zh-CN" sz="2400" kern="1200" dirty="0"/>
        </a:p>
      </dsp:txBody>
      <dsp:txXfrm>
        <a:off x="29471" y="1436226"/>
        <a:ext cx="6736426" cy="544777"/>
      </dsp:txXfrm>
    </dsp:sp>
    <dsp:sp modelId="{5731B1E5-EE28-482E-8404-EAF39FD733BE}">
      <dsp:nvSpPr>
        <dsp:cNvPr id="0" name=""/>
        <dsp:cNvSpPr/>
      </dsp:nvSpPr>
      <dsp:spPr>
        <a:xfrm>
          <a:off x="0" y="2079595"/>
          <a:ext cx="6795368" cy="603719"/>
        </a:xfrm>
        <a:prstGeom prst="round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b="1" kern="1200" smtClean="0"/>
            <a:t>4.</a:t>
          </a:r>
          <a:r>
            <a:rPr lang="zh-CN" sz="2400" b="1" kern="1200" smtClean="0"/>
            <a:t>数据的资产化管理</a:t>
          </a:r>
          <a:r>
            <a:rPr lang="en-US" sz="2400" b="1" kern="1200" smtClean="0"/>
            <a:t>——</a:t>
          </a:r>
          <a:r>
            <a:rPr lang="zh-CN" sz="2400" b="1" kern="1200" smtClean="0"/>
            <a:t>数据保密</a:t>
          </a:r>
          <a:endParaRPr lang="zh-CN" sz="2400" kern="1200"/>
        </a:p>
      </dsp:txBody>
      <dsp:txXfrm>
        <a:off x="29471" y="2109066"/>
        <a:ext cx="6736426" cy="544777"/>
      </dsp:txXfrm>
    </dsp:sp>
    <dsp:sp modelId="{DE912E82-B865-4A27-87BC-6D321841D910}">
      <dsp:nvSpPr>
        <dsp:cNvPr id="0" name=""/>
        <dsp:cNvSpPr/>
      </dsp:nvSpPr>
      <dsp:spPr>
        <a:xfrm>
          <a:off x="0" y="2752435"/>
          <a:ext cx="6795368" cy="603719"/>
        </a:xfrm>
        <a:prstGeom prst="round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b="1" kern="1200" smtClean="0"/>
            <a:t>5.</a:t>
          </a:r>
          <a:r>
            <a:rPr lang="zh-CN" sz="2400" b="1" kern="1200" smtClean="0"/>
            <a:t>大规模协同</a:t>
          </a:r>
          <a:r>
            <a:rPr lang="en-US" sz="2400" b="1" kern="1200" smtClean="0"/>
            <a:t>——</a:t>
          </a:r>
          <a:r>
            <a:rPr lang="zh-CN" sz="2400" b="1" kern="1200" smtClean="0"/>
            <a:t>筹集资金</a:t>
          </a:r>
          <a:endParaRPr lang="zh-CN" sz="2400" kern="1200"/>
        </a:p>
      </dsp:txBody>
      <dsp:txXfrm>
        <a:off x="29471" y="2781906"/>
        <a:ext cx="6736426" cy="544777"/>
      </dsp:txXfrm>
    </dsp:sp>
    <dsp:sp modelId="{8F191964-6519-4DAA-A99E-224D85A42B56}">
      <dsp:nvSpPr>
        <dsp:cNvPr id="0" name=""/>
        <dsp:cNvSpPr/>
      </dsp:nvSpPr>
      <dsp:spPr>
        <a:xfrm>
          <a:off x="0" y="3425275"/>
          <a:ext cx="6795368" cy="603719"/>
        </a:xfrm>
        <a:prstGeom prst="roundRect">
          <a:avLst/>
        </a:prstGeom>
        <a:gradFill rotWithShape="0">
          <a:gsLst>
            <a:gs pos="0">
              <a:schemeClr val="accent5">
                <a:hueOff val="-6127787"/>
                <a:satOff val="-8523"/>
                <a:lumOff val="-3268"/>
                <a:alphaOff val="0"/>
                <a:shade val="47500"/>
                <a:satMod val="137000"/>
              </a:schemeClr>
            </a:gs>
            <a:gs pos="55000">
              <a:schemeClr val="accent5">
                <a:hueOff val="-6127787"/>
                <a:satOff val="-8523"/>
                <a:lumOff val="-3268"/>
                <a:alphaOff val="0"/>
                <a:shade val="69000"/>
                <a:satMod val="137000"/>
              </a:schemeClr>
            </a:gs>
            <a:gs pos="100000">
              <a:schemeClr val="accent5">
                <a:hueOff val="-6127787"/>
                <a:satOff val="-8523"/>
                <a:lumOff val="-3268"/>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b="1" kern="1200" dirty="0" smtClean="0"/>
            <a:t>6.</a:t>
          </a:r>
          <a:r>
            <a:rPr lang="zh-CN" sz="2400" b="1" kern="1200" dirty="0" smtClean="0"/>
            <a:t>数据驱动型决策</a:t>
          </a:r>
          <a:r>
            <a:rPr lang="en-US" sz="2400" b="1" kern="1200" dirty="0" smtClean="0"/>
            <a:t>——</a:t>
          </a:r>
          <a:r>
            <a:rPr lang="zh-CN" altLang="en-US" sz="2400" b="1" kern="1200" dirty="0" smtClean="0"/>
            <a:t>模拟与仿真</a:t>
          </a:r>
          <a:endParaRPr lang="zh-CN" sz="2400" kern="1200" dirty="0"/>
        </a:p>
      </dsp:txBody>
      <dsp:txXfrm>
        <a:off x="29471" y="3454746"/>
        <a:ext cx="6736426" cy="544777"/>
      </dsp:txXfrm>
    </dsp:sp>
    <dsp:sp modelId="{B3ECE906-71C0-4872-873B-BB437DA602E4}">
      <dsp:nvSpPr>
        <dsp:cNvPr id="0" name=""/>
        <dsp:cNvSpPr/>
      </dsp:nvSpPr>
      <dsp:spPr>
        <a:xfrm>
          <a:off x="0" y="4098115"/>
          <a:ext cx="6795368" cy="603719"/>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b="1" kern="1200" smtClean="0"/>
            <a:t>7. DIKUW</a:t>
          </a:r>
          <a:r>
            <a:rPr lang="zh-CN" sz="2400" b="1" kern="1200" smtClean="0"/>
            <a:t>模型</a:t>
          </a:r>
          <a:r>
            <a:rPr lang="en-US" sz="2400" b="1" kern="1200" smtClean="0"/>
            <a:t>——</a:t>
          </a:r>
          <a:r>
            <a:rPr lang="zh-CN" sz="2400" b="1" kern="1200" smtClean="0"/>
            <a:t>从数据到智慧</a:t>
          </a:r>
          <a:endParaRPr lang="zh-CN" sz="2400" kern="1200"/>
        </a:p>
      </dsp:txBody>
      <dsp:txXfrm>
        <a:off x="29471" y="4127586"/>
        <a:ext cx="6736426" cy="54477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0280BE-DDFB-4336-975F-2C39AE31672F}">
      <dsp:nvSpPr>
        <dsp:cNvPr id="0" name=""/>
        <dsp:cNvSpPr/>
      </dsp:nvSpPr>
      <dsp:spPr>
        <a:xfrm>
          <a:off x="0" y="51896"/>
          <a:ext cx="6075288" cy="503100"/>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sz="2000" b="1" kern="1200" smtClean="0"/>
            <a:t>团队主管</a:t>
          </a:r>
          <a:endParaRPr lang="zh-CN" sz="2000" kern="1200"/>
        </a:p>
      </dsp:txBody>
      <dsp:txXfrm>
        <a:off x="24559" y="76455"/>
        <a:ext cx="6026170" cy="453982"/>
      </dsp:txXfrm>
    </dsp:sp>
    <dsp:sp modelId="{690F7398-7E35-49A9-B631-8B58A6E60701}">
      <dsp:nvSpPr>
        <dsp:cNvPr id="0" name=""/>
        <dsp:cNvSpPr/>
      </dsp:nvSpPr>
      <dsp:spPr>
        <a:xfrm>
          <a:off x="0" y="554996"/>
          <a:ext cx="6075288"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890" tIns="25400" rIns="142240" bIns="25400" numCol="1" spcCol="1270" anchor="t" anchorCtr="0">
          <a:noAutofit/>
        </a:bodyPr>
        <a:lstStyle/>
        <a:p>
          <a:pPr marL="171450" lvl="1" indent="-171450" algn="l" defTabSz="711200" rtl="0">
            <a:lnSpc>
              <a:spcPct val="90000"/>
            </a:lnSpc>
            <a:spcBef>
              <a:spcPct val="0"/>
            </a:spcBef>
            <a:spcAft>
              <a:spcPct val="20000"/>
            </a:spcAft>
            <a:buChar char="••"/>
          </a:pPr>
          <a:r>
            <a:rPr lang="en-US" sz="1600" b="1" kern="1200" dirty="0" smtClean="0"/>
            <a:t>Jim Messina</a:t>
          </a:r>
          <a:endParaRPr lang="zh-CN" sz="1600" kern="1200" dirty="0"/>
        </a:p>
      </dsp:txBody>
      <dsp:txXfrm>
        <a:off x="0" y="554996"/>
        <a:ext cx="6075288" cy="331200"/>
      </dsp:txXfrm>
    </dsp:sp>
    <dsp:sp modelId="{86367C23-7502-4737-819F-BB9AEBCDFFD2}">
      <dsp:nvSpPr>
        <dsp:cNvPr id="0" name=""/>
        <dsp:cNvSpPr/>
      </dsp:nvSpPr>
      <dsp:spPr>
        <a:xfrm>
          <a:off x="0" y="886196"/>
          <a:ext cx="6075288" cy="503100"/>
        </a:xfrm>
        <a:prstGeom prst="round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sz="2000" b="1" kern="1200" smtClean="0"/>
            <a:t>数据科学家</a:t>
          </a:r>
          <a:endParaRPr lang="zh-CN" sz="2000" kern="1200"/>
        </a:p>
      </dsp:txBody>
      <dsp:txXfrm>
        <a:off x="24559" y="910755"/>
        <a:ext cx="6026170" cy="453982"/>
      </dsp:txXfrm>
    </dsp:sp>
    <dsp:sp modelId="{F3C68915-DBF1-44F5-9BE1-3915FF51FD8E}">
      <dsp:nvSpPr>
        <dsp:cNvPr id="0" name=""/>
        <dsp:cNvSpPr/>
      </dsp:nvSpPr>
      <dsp:spPr>
        <a:xfrm>
          <a:off x="0" y="1389296"/>
          <a:ext cx="6075288"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890" tIns="25400" rIns="142240" bIns="25400" numCol="1" spcCol="1270" anchor="t" anchorCtr="0">
          <a:noAutofit/>
        </a:bodyPr>
        <a:lstStyle/>
        <a:p>
          <a:pPr marL="171450" lvl="1" indent="-171450" algn="l" defTabSz="711200" rtl="0">
            <a:lnSpc>
              <a:spcPct val="90000"/>
            </a:lnSpc>
            <a:spcBef>
              <a:spcPct val="0"/>
            </a:spcBef>
            <a:spcAft>
              <a:spcPct val="20000"/>
            </a:spcAft>
            <a:buChar char="••"/>
          </a:pPr>
          <a:r>
            <a:rPr lang="en-US" sz="1600" b="1" kern="1200" dirty="0" err="1" smtClean="0"/>
            <a:t>Rayid</a:t>
          </a:r>
          <a:r>
            <a:rPr lang="en-US" sz="1600" b="1" kern="1200" dirty="0" smtClean="0"/>
            <a:t> Ghani</a:t>
          </a:r>
          <a:endParaRPr lang="zh-CN" sz="1600" kern="1200" dirty="0"/>
        </a:p>
      </dsp:txBody>
      <dsp:txXfrm>
        <a:off x="0" y="1389296"/>
        <a:ext cx="6075288" cy="331200"/>
      </dsp:txXfrm>
    </dsp:sp>
    <dsp:sp modelId="{C646328C-EE10-4C95-97CE-C34B7BEFD414}">
      <dsp:nvSpPr>
        <dsp:cNvPr id="0" name=""/>
        <dsp:cNvSpPr/>
      </dsp:nvSpPr>
      <dsp:spPr>
        <a:xfrm>
          <a:off x="0" y="1720496"/>
          <a:ext cx="6075288" cy="503100"/>
        </a:xfrm>
        <a:prstGeom prst="round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sz="2000" b="1" kern="1200" smtClean="0"/>
            <a:t>数据分析团队</a:t>
          </a:r>
          <a:endParaRPr lang="zh-CN" sz="2000" kern="1200"/>
        </a:p>
      </dsp:txBody>
      <dsp:txXfrm>
        <a:off x="24559" y="1745055"/>
        <a:ext cx="6026170" cy="453982"/>
      </dsp:txXfrm>
    </dsp:sp>
    <dsp:sp modelId="{D6D4CC32-9E0F-4160-8F67-58AD46167789}">
      <dsp:nvSpPr>
        <dsp:cNvPr id="0" name=""/>
        <dsp:cNvSpPr/>
      </dsp:nvSpPr>
      <dsp:spPr>
        <a:xfrm>
          <a:off x="0" y="2223596"/>
          <a:ext cx="6075288"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890" tIns="25400" rIns="142240" bIns="25400" numCol="1" spcCol="1270" anchor="t" anchorCtr="0">
          <a:noAutofit/>
        </a:bodyPr>
        <a:lstStyle/>
        <a:p>
          <a:pPr marL="171450" lvl="1" indent="-171450" algn="l" defTabSz="711200" rtl="0">
            <a:lnSpc>
              <a:spcPct val="90000"/>
            </a:lnSpc>
            <a:spcBef>
              <a:spcPct val="0"/>
            </a:spcBef>
            <a:spcAft>
              <a:spcPct val="20000"/>
            </a:spcAft>
            <a:buChar char="••"/>
          </a:pPr>
          <a:r>
            <a:rPr lang="en-US" sz="1600" b="1" kern="1200" smtClean="0"/>
            <a:t>2008</a:t>
          </a:r>
          <a:r>
            <a:rPr lang="zh-CN" sz="1600" b="1" kern="1200" smtClean="0"/>
            <a:t>年的</a:t>
          </a:r>
          <a:r>
            <a:rPr lang="en-US" sz="1600" b="1" kern="1200" smtClean="0"/>
            <a:t>5</a:t>
          </a:r>
          <a:r>
            <a:rPr lang="zh-CN" sz="1600" b="1" kern="1200" smtClean="0"/>
            <a:t>倍</a:t>
          </a:r>
          <a:endParaRPr lang="zh-CN" sz="1600" kern="1200"/>
        </a:p>
      </dsp:txBody>
      <dsp:txXfrm>
        <a:off x="0" y="2223596"/>
        <a:ext cx="6075288" cy="331200"/>
      </dsp:txXfrm>
    </dsp:sp>
    <dsp:sp modelId="{078072C5-0900-4416-8EA5-C9C8D3AB0B04}">
      <dsp:nvSpPr>
        <dsp:cNvPr id="0" name=""/>
        <dsp:cNvSpPr/>
      </dsp:nvSpPr>
      <dsp:spPr>
        <a:xfrm>
          <a:off x="0" y="2554796"/>
          <a:ext cx="6075288" cy="503100"/>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sz="2000" b="1" kern="1200" smtClean="0"/>
            <a:t>团队发言人</a:t>
          </a:r>
          <a:endParaRPr lang="zh-CN" sz="2000" kern="1200"/>
        </a:p>
      </dsp:txBody>
      <dsp:txXfrm>
        <a:off x="24559" y="2579355"/>
        <a:ext cx="6026170" cy="453982"/>
      </dsp:txXfrm>
    </dsp:sp>
    <dsp:sp modelId="{499A6335-C110-4182-83C5-0A01AEA39173}">
      <dsp:nvSpPr>
        <dsp:cNvPr id="0" name=""/>
        <dsp:cNvSpPr/>
      </dsp:nvSpPr>
      <dsp:spPr>
        <a:xfrm>
          <a:off x="0" y="3057896"/>
          <a:ext cx="6075288"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890" tIns="25400" rIns="142240" bIns="25400" numCol="1" spcCol="1270" anchor="t" anchorCtr="0">
          <a:noAutofit/>
        </a:bodyPr>
        <a:lstStyle/>
        <a:p>
          <a:pPr marL="171450" lvl="1" indent="-171450" algn="l" defTabSz="711200" rtl="0">
            <a:lnSpc>
              <a:spcPct val="90000"/>
            </a:lnSpc>
            <a:spcBef>
              <a:spcPct val="0"/>
            </a:spcBef>
            <a:spcAft>
              <a:spcPct val="20000"/>
            </a:spcAft>
            <a:buChar char="••"/>
          </a:pPr>
          <a:r>
            <a:rPr lang="en-US" sz="1600" b="1" kern="1200" dirty="0" smtClean="0"/>
            <a:t>Ben </a:t>
          </a:r>
          <a:r>
            <a:rPr lang="en-US" sz="1600" b="1" kern="1200" dirty="0" err="1" smtClean="0"/>
            <a:t>LaBolt</a:t>
          </a:r>
          <a:endParaRPr lang="zh-CN" sz="1600" kern="1200" dirty="0"/>
        </a:p>
      </dsp:txBody>
      <dsp:txXfrm>
        <a:off x="0" y="3057896"/>
        <a:ext cx="6075288" cy="3312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608613-3B0D-435F-BC44-7EBDBBCBC9C1}">
      <dsp:nvSpPr>
        <dsp:cNvPr id="0" name=""/>
        <dsp:cNvSpPr/>
      </dsp:nvSpPr>
      <dsp:spPr>
        <a:xfrm rot="16200000">
          <a:off x="-1551041" y="1577657"/>
          <a:ext cx="4762909" cy="1607595"/>
        </a:xfrm>
        <a:prstGeom prst="flowChartManualOperation">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0" rIns="132035" bIns="0" numCol="1" spcCol="1270" anchor="ctr" anchorCtr="0">
          <a:noAutofit/>
        </a:bodyPr>
        <a:lstStyle/>
        <a:p>
          <a:pPr lvl="0" algn="ctr" defTabSz="933450" rtl="0">
            <a:lnSpc>
              <a:spcPct val="90000"/>
            </a:lnSpc>
            <a:spcBef>
              <a:spcPct val="0"/>
            </a:spcBef>
            <a:spcAft>
              <a:spcPct val="35000"/>
            </a:spcAft>
          </a:pPr>
          <a:r>
            <a:rPr lang="zh-CN" sz="2100" b="1" kern="1200" dirty="0" smtClean="0"/>
            <a:t>洞见</a:t>
          </a:r>
          <a:r>
            <a:rPr lang="en-US" sz="2100" b="1" kern="1200" dirty="0" smtClean="0"/>
            <a:t>Clooney</a:t>
          </a:r>
        </a:p>
        <a:p>
          <a:pPr lvl="0" algn="ctr" defTabSz="933450" rtl="0">
            <a:lnSpc>
              <a:spcPct val="90000"/>
            </a:lnSpc>
            <a:spcBef>
              <a:spcPct val="0"/>
            </a:spcBef>
            <a:spcAft>
              <a:spcPct val="35000"/>
            </a:spcAft>
          </a:pPr>
          <a:r>
            <a:rPr lang="zh-CN" sz="2100" b="1" kern="1200" dirty="0" smtClean="0"/>
            <a:t>效应</a:t>
          </a:r>
          <a:endParaRPr lang="zh-CN" sz="2100" kern="1200" dirty="0"/>
        </a:p>
      </dsp:txBody>
      <dsp:txXfrm rot="5400000">
        <a:off x="26616" y="952582"/>
        <a:ext cx="1607595" cy="2857745"/>
      </dsp:txXfrm>
    </dsp:sp>
    <dsp:sp modelId="{A7F006D2-B66A-4F18-A948-DA8E5931C57E}">
      <dsp:nvSpPr>
        <dsp:cNvPr id="0" name=""/>
        <dsp:cNvSpPr/>
      </dsp:nvSpPr>
      <dsp:spPr>
        <a:xfrm rot="16200000">
          <a:off x="152146" y="1577657"/>
          <a:ext cx="4762909" cy="1607595"/>
        </a:xfrm>
        <a:prstGeom prst="flowChartManualOperation">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0" rIns="132035" bIns="0" numCol="1" spcCol="1270" anchor="ctr" anchorCtr="0">
          <a:noAutofit/>
        </a:bodyPr>
        <a:lstStyle/>
        <a:p>
          <a:pPr lvl="0" algn="ctr" defTabSz="933450" rtl="0">
            <a:lnSpc>
              <a:spcPct val="90000"/>
            </a:lnSpc>
            <a:spcBef>
              <a:spcPct val="0"/>
            </a:spcBef>
            <a:spcAft>
              <a:spcPct val="35000"/>
            </a:spcAft>
          </a:pPr>
          <a:r>
            <a:rPr lang="zh-CN" sz="2100" b="1" kern="1200" dirty="0" smtClean="0"/>
            <a:t>复制</a:t>
          </a:r>
          <a:r>
            <a:rPr lang="en-US" sz="2100" b="1" kern="1200" dirty="0" smtClean="0"/>
            <a:t>Clooney</a:t>
          </a:r>
        </a:p>
        <a:p>
          <a:pPr lvl="0" algn="ctr" defTabSz="933450" rtl="0">
            <a:lnSpc>
              <a:spcPct val="90000"/>
            </a:lnSpc>
            <a:spcBef>
              <a:spcPct val="0"/>
            </a:spcBef>
            <a:spcAft>
              <a:spcPct val="35000"/>
            </a:spcAft>
          </a:pPr>
          <a:r>
            <a:rPr lang="zh-CN" sz="2100" b="1" kern="1200" dirty="0" smtClean="0"/>
            <a:t>效应</a:t>
          </a:r>
          <a:endParaRPr lang="zh-CN" sz="2100" kern="1200" dirty="0"/>
        </a:p>
      </dsp:txBody>
      <dsp:txXfrm rot="5400000">
        <a:off x="1729803" y="952582"/>
        <a:ext cx="1607595" cy="2857745"/>
      </dsp:txXfrm>
    </dsp:sp>
    <dsp:sp modelId="{341A2FC7-CD50-4D0C-8955-FA2FFE831F19}">
      <dsp:nvSpPr>
        <dsp:cNvPr id="0" name=""/>
        <dsp:cNvSpPr/>
      </dsp:nvSpPr>
      <dsp:spPr>
        <a:xfrm rot="16200000">
          <a:off x="1880311" y="1577657"/>
          <a:ext cx="4762909" cy="1607595"/>
        </a:xfrm>
        <a:prstGeom prst="flowChartManualOperation">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0" rIns="132035" bIns="0" numCol="1" spcCol="1270" anchor="ctr" anchorCtr="0">
          <a:noAutofit/>
        </a:bodyPr>
        <a:lstStyle/>
        <a:p>
          <a:pPr lvl="0" algn="ctr" defTabSz="933450" rtl="0">
            <a:lnSpc>
              <a:spcPct val="90000"/>
            </a:lnSpc>
            <a:spcBef>
              <a:spcPct val="0"/>
            </a:spcBef>
            <a:spcAft>
              <a:spcPct val="35000"/>
            </a:spcAft>
          </a:pPr>
          <a:r>
            <a:rPr lang="zh-CN" sz="2100" b="1" kern="1200" dirty="0" smtClean="0"/>
            <a:t>与奥巴马在</a:t>
          </a:r>
          <a:r>
            <a:rPr lang="en-US" sz="2100" b="1" kern="1200" dirty="0" smtClean="0"/>
            <a:t>Sarah Jessica Parker</a:t>
          </a:r>
          <a:r>
            <a:rPr lang="zh-CN" sz="2100" b="1" kern="1200" dirty="0" smtClean="0"/>
            <a:t>位于纽约的</a:t>
          </a:r>
          <a:r>
            <a:rPr lang="en-US" sz="2100" b="1" kern="1200" dirty="0" smtClean="0"/>
            <a:t>West Village</a:t>
          </a:r>
          <a:r>
            <a:rPr lang="zh-CN" sz="2100" b="1" kern="1200" dirty="0" smtClean="0"/>
            <a:t>豪宅共进晚餐的“竞争”</a:t>
          </a:r>
          <a:endParaRPr lang="zh-CN" sz="2100" kern="1200" dirty="0"/>
        </a:p>
      </dsp:txBody>
      <dsp:txXfrm rot="5400000">
        <a:off x="3457968" y="952582"/>
        <a:ext cx="1607595" cy="2857745"/>
      </dsp:txXfrm>
    </dsp:sp>
    <dsp:sp modelId="{5B7F1A36-B488-4B2F-B22D-F833C7EEE56C}">
      <dsp:nvSpPr>
        <dsp:cNvPr id="0" name=""/>
        <dsp:cNvSpPr/>
      </dsp:nvSpPr>
      <dsp:spPr>
        <a:xfrm rot="16200000">
          <a:off x="3608476" y="1577657"/>
          <a:ext cx="4762909" cy="1607595"/>
        </a:xfrm>
        <a:prstGeom prst="flowChartManualOperation">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0" rIns="132035" bIns="0" numCol="1" spcCol="1270" anchor="ctr" anchorCtr="0">
          <a:noAutofit/>
        </a:bodyPr>
        <a:lstStyle/>
        <a:p>
          <a:pPr lvl="0" algn="ctr" defTabSz="933450" rtl="0">
            <a:lnSpc>
              <a:spcPct val="90000"/>
            </a:lnSpc>
            <a:spcBef>
              <a:spcPct val="0"/>
            </a:spcBef>
            <a:spcAft>
              <a:spcPct val="35000"/>
            </a:spcAft>
          </a:pPr>
          <a:r>
            <a:rPr lang="en-US" sz="2100" b="1" kern="1200" smtClean="0"/>
            <a:t>Sarah Jessica Parker</a:t>
          </a:r>
          <a:r>
            <a:rPr lang="zh-CN" sz="2100" b="1" kern="1200" smtClean="0"/>
            <a:t>粉丝群体的特征</a:t>
          </a:r>
          <a:r>
            <a:rPr lang="en-US" sz="2100" b="1" kern="1200" smtClean="0"/>
            <a:t>——</a:t>
          </a:r>
          <a:r>
            <a:rPr lang="zh-CN" sz="2100" b="1" kern="1200" smtClean="0"/>
            <a:t>喜欢竞赛、小型聚会和名人</a:t>
          </a:r>
          <a:endParaRPr lang="zh-CN" sz="2100" kern="1200"/>
        </a:p>
      </dsp:txBody>
      <dsp:txXfrm rot="5400000">
        <a:off x="5186133" y="952582"/>
        <a:ext cx="1607595" cy="285774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219FF7-A1EE-426F-A8DF-5DBBED3CA999}">
      <dsp:nvSpPr>
        <dsp:cNvPr id="0" name=""/>
        <dsp:cNvSpPr/>
      </dsp:nvSpPr>
      <dsp:spPr>
        <a:xfrm>
          <a:off x="0" y="3585294"/>
          <a:ext cx="6795368" cy="1176773"/>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9352" tIns="149352" rIns="149352" bIns="149352" numCol="1" spcCol="1270" anchor="ctr" anchorCtr="0">
          <a:noAutofit/>
        </a:bodyPr>
        <a:lstStyle/>
        <a:p>
          <a:pPr lvl="0" algn="ctr" defTabSz="933450" rtl="0">
            <a:lnSpc>
              <a:spcPct val="90000"/>
            </a:lnSpc>
            <a:spcBef>
              <a:spcPct val="0"/>
            </a:spcBef>
            <a:spcAft>
              <a:spcPct val="35000"/>
            </a:spcAft>
          </a:pPr>
          <a:r>
            <a:rPr lang="zh-CN" sz="2100" kern="1200" dirty="0" smtClean="0"/>
            <a:t>允许数据分析团队进行一些测试</a:t>
          </a:r>
          <a:endParaRPr lang="zh-CN" sz="2100" kern="1200" dirty="0"/>
        </a:p>
      </dsp:txBody>
      <dsp:txXfrm>
        <a:off x="0" y="3585294"/>
        <a:ext cx="6795368" cy="635457"/>
      </dsp:txXfrm>
    </dsp:sp>
    <dsp:sp modelId="{9A76F189-BA23-4C1A-B2F0-C563CCDA58D6}">
      <dsp:nvSpPr>
        <dsp:cNvPr id="0" name=""/>
        <dsp:cNvSpPr/>
      </dsp:nvSpPr>
      <dsp:spPr>
        <a:xfrm>
          <a:off x="0" y="4197216"/>
          <a:ext cx="6795368" cy="541315"/>
        </a:xfrm>
        <a:prstGeom prst="rect">
          <a:avLst/>
        </a:prstGeom>
        <a:solidFill>
          <a:schemeClr val="accent5">
            <a:tint val="40000"/>
            <a:alpha val="90000"/>
            <a:hueOff val="0"/>
            <a:satOff val="0"/>
            <a:lumOff val="0"/>
            <a:alphaOff val="0"/>
          </a:schemeClr>
        </a:solidFill>
        <a:ln w="6350"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lvl="0" algn="ctr" defTabSz="577850" rtl="0">
            <a:lnSpc>
              <a:spcPct val="90000"/>
            </a:lnSpc>
            <a:spcBef>
              <a:spcPct val="0"/>
            </a:spcBef>
            <a:spcAft>
              <a:spcPct val="35000"/>
            </a:spcAft>
          </a:pPr>
          <a:r>
            <a:rPr lang="zh-CN" sz="1300" kern="1200" smtClean="0"/>
            <a:t>竞选办公室的拉票电话名单不仅仅列出了姓名和电话号码，还按照他们被说服的可能性和重要性进行了分门别类的排序。</a:t>
          </a:r>
          <a:endParaRPr lang="zh-CN" sz="1300" kern="1200" dirty="0"/>
        </a:p>
      </dsp:txBody>
      <dsp:txXfrm>
        <a:off x="0" y="4197216"/>
        <a:ext cx="6795368" cy="541315"/>
      </dsp:txXfrm>
    </dsp:sp>
    <dsp:sp modelId="{D63D36C7-7313-436E-8D0B-204CD1FE68EA}">
      <dsp:nvSpPr>
        <dsp:cNvPr id="0" name=""/>
        <dsp:cNvSpPr/>
      </dsp:nvSpPr>
      <dsp:spPr>
        <a:xfrm rot="10800000">
          <a:off x="0" y="1793068"/>
          <a:ext cx="6795368" cy="1809877"/>
        </a:xfrm>
        <a:prstGeom prst="upArrowCallou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9352" tIns="149352" rIns="149352" bIns="149352" numCol="1" spcCol="1270" anchor="ctr" anchorCtr="0">
          <a:noAutofit/>
        </a:bodyPr>
        <a:lstStyle/>
        <a:p>
          <a:pPr lvl="0" algn="ctr" defTabSz="933450" rtl="0">
            <a:lnSpc>
              <a:spcPct val="90000"/>
            </a:lnSpc>
            <a:spcBef>
              <a:spcPct val="0"/>
            </a:spcBef>
            <a:spcAft>
              <a:spcPct val="35000"/>
            </a:spcAft>
          </a:pPr>
          <a:r>
            <a:rPr lang="zh-CN" altLang="en-US" sz="2100" kern="1200" dirty="0" smtClean="0"/>
            <a:t>数据整合</a:t>
          </a:r>
          <a:endParaRPr lang="zh-CN" sz="2100" kern="1200" dirty="0"/>
        </a:p>
      </dsp:txBody>
      <dsp:txXfrm rot="-10800000">
        <a:off x="0" y="1793068"/>
        <a:ext cx="6795368" cy="635267"/>
      </dsp:txXfrm>
    </dsp:sp>
    <dsp:sp modelId="{0BC8B66B-5E4D-44CD-81DB-673A267C629E}">
      <dsp:nvSpPr>
        <dsp:cNvPr id="0" name=""/>
        <dsp:cNvSpPr/>
      </dsp:nvSpPr>
      <dsp:spPr>
        <a:xfrm>
          <a:off x="0" y="2428335"/>
          <a:ext cx="6795368" cy="541153"/>
        </a:xfrm>
        <a:prstGeom prst="rect">
          <a:avLst/>
        </a:prstGeom>
        <a:solidFill>
          <a:schemeClr val="accent5">
            <a:tint val="40000"/>
            <a:alpha val="90000"/>
            <a:hueOff val="-3695877"/>
            <a:satOff val="-6408"/>
            <a:lumOff val="-644"/>
            <a:alphaOff val="0"/>
          </a:schemeClr>
        </a:solidFill>
        <a:ln w="6350"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lvl="0" algn="ctr" defTabSz="577850" rtl="0">
            <a:lnSpc>
              <a:spcPct val="90000"/>
            </a:lnSpc>
            <a:spcBef>
              <a:spcPct val="0"/>
            </a:spcBef>
            <a:spcAft>
              <a:spcPct val="35000"/>
            </a:spcAft>
          </a:pPr>
          <a:r>
            <a:rPr lang="zh-CN" sz="1300" kern="1200" smtClean="0"/>
            <a:t>在总统竞选前的</a:t>
          </a:r>
          <a:r>
            <a:rPr lang="en-US" sz="1300" kern="1200" smtClean="0"/>
            <a:t>18</a:t>
          </a:r>
          <a:r>
            <a:rPr lang="zh-CN" sz="1300" kern="1200" smtClean="0"/>
            <a:t>个月，竞选团队就创建了一个庞大系统，此系统可以将民调者、注资者、工作人员、消费者、社交媒体以及“摇摆州”主要的民主党投票人的信息进行整合</a:t>
          </a:r>
          <a:endParaRPr lang="zh-CN" sz="1300" kern="1200" dirty="0"/>
        </a:p>
      </dsp:txBody>
      <dsp:txXfrm>
        <a:off x="0" y="2428335"/>
        <a:ext cx="6795368" cy="541153"/>
      </dsp:txXfrm>
    </dsp:sp>
    <dsp:sp modelId="{B87EBE1F-B86F-445E-8B11-5402F566DD1A}">
      <dsp:nvSpPr>
        <dsp:cNvPr id="0" name=""/>
        <dsp:cNvSpPr/>
      </dsp:nvSpPr>
      <dsp:spPr>
        <a:xfrm rot="10800000">
          <a:off x="0" y="841"/>
          <a:ext cx="6795368" cy="1809877"/>
        </a:xfrm>
        <a:prstGeom prst="upArrowCallou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9352" tIns="149352" rIns="149352" bIns="149352" numCol="1" spcCol="1270" anchor="ctr" anchorCtr="0">
          <a:noAutofit/>
        </a:bodyPr>
        <a:lstStyle/>
        <a:p>
          <a:pPr lvl="0" algn="ctr" defTabSz="933450" rtl="0">
            <a:lnSpc>
              <a:spcPct val="90000"/>
            </a:lnSpc>
            <a:spcBef>
              <a:spcPct val="0"/>
            </a:spcBef>
            <a:spcAft>
              <a:spcPct val="35000"/>
            </a:spcAft>
          </a:pPr>
          <a:r>
            <a:rPr lang="en-US" sz="2100" kern="1200" dirty="0" smtClean="0"/>
            <a:t>2008</a:t>
          </a:r>
          <a:r>
            <a:rPr lang="zh-CN" sz="2100" kern="1200" dirty="0" smtClean="0"/>
            <a:t>年竞选的经验与教训</a:t>
          </a:r>
          <a:endParaRPr lang="zh-CN" sz="2100" kern="1200" dirty="0"/>
        </a:p>
      </dsp:txBody>
      <dsp:txXfrm rot="-10800000">
        <a:off x="0" y="841"/>
        <a:ext cx="6795368" cy="635267"/>
      </dsp:txXfrm>
    </dsp:sp>
    <dsp:sp modelId="{BF78344E-30EB-48FE-AE1B-5A14AE511821}">
      <dsp:nvSpPr>
        <dsp:cNvPr id="0" name=""/>
        <dsp:cNvSpPr/>
      </dsp:nvSpPr>
      <dsp:spPr>
        <a:xfrm>
          <a:off x="0" y="636109"/>
          <a:ext cx="6795368" cy="541153"/>
        </a:xfrm>
        <a:prstGeom prst="rect">
          <a:avLst/>
        </a:prstGeom>
        <a:solidFill>
          <a:schemeClr val="accent5">
            <a:tint val="40000"/>
            <a:alpha val="90000"/>
            <a:hueOff val="-7391755"/>
            <a:satOff val="-12816"/>
            <a:lumOff val="-1289"/>
            <a:alphaOff val="0"/>
          </a:schemeClr>
        </a:solidFill>
        <a:ln w="6350"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lvl="0" algn="ctr" defTabSz="577850">
            <a:lnSpc>
              <a:spcPct val="90000"/>
            </a:lnSpc>
            <a:spcBef>
              <a:spcPct val="0"/>
            </a:spcBef>
            <a:spcAft>
              <a:spcPct val="35000"/>
            </a:spcAft>
          </a:pPr>
          <a:r>
            <a:rPr lang="zh-CN" sz="1300" kern="1200" smtClean="0"/>
            <a:t>成功的背后还存在一个严重的问题</a:t>
          </a:r>
          <a:r>
            <a:rPr lang="en-US" sz="1300" kern="1200" smtClean="0"/>
            <a:t>——</a:t>
          </a:r>
          <a:r>
            <a:rPr lang="zh-CN" sz="1300" kern="1200" smtClean="0"/>
            <a:t>缺乏数据连续性</a:t>
          </a:r>
          <a:endParaRPr lang="zh-CN" sz="1300" kern="1200"/>
        </a:p>
      </dsp:txBody>
      <dsp:txXfrm>
        <a:off x="0" y="636109"/>
        <a:ext cx="6795368" cy="54115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F7FD7-AB6D-4DD2-A37E-496A5D64FC3D}">
      <dsp:nvSpPr>
        <dsp:cNvPr id="0" name=""/>
        <dsp:cNvSpPr/>
      </dsp:nvSpPr>
      <dsp:spPr>
        <a:xfrm>
          <a:off x="0" y="22284"/>
          <a:ext cx="6795368" cy="553410"/>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zh-CN" sz="2200" b="1" kern="1200" smtClean="0"/>
            <a:t>数据分析项目名称</a:t>
          </a:r>
          <a:endParaRPr lang="zh-CN" sz="2200" kern="1200"/>
        </a:p>
      </dsp:txBody>
      <dsp:txXfrm>
        <a:off x="27015" y="49299"/>
        <a:ext cx="6741338" cy="499380"/>
      </dsp:txXfrm>
    </dsp:sp>
    <dsp:sp modelId="{BC0BE499-8E97-470B-A99A-57003ED7AEA3}">
      <dsp:nvSpPr>
        <dsp:cNvPr id="0" name=""/>
        <dsp:cNvSpPr/>
      </dsp:nvSpPr>
      <dsp:spPr>
        <a:xfrm>
          <a:off x="0" y="575695"/>
          <a:ext cx="6795368" cy="592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753" tIns="27940" rIns="156464" bIns="27940" numCol="1" spcCol="1270" anchor="t" anchorCtr="0">
          <a:noAutofit/>
        </a:bodyPr>
        <a:lstStyle/>
        <a:p>
          <a:pPr marL="171450" lvl="1" indent="-171450" algn="l" defTabSz="755650" rtl="0">
            <a:lnSpc>
              <a:spcPct val="90000"/>
            </a:lnSpc>
            <a:spcBef>
              <a:spcPct val="0"/>
            </a:spcBef>
            <a:spcAft>
              <a:spcPct val="20000"/>
            </a:spcAft>
            <a:buChar char="••"/>
          </a:pPr>
          <a:r>
            <a:rPr lang="en-US" sz="1700" kern="1200" dirty="0" smtClean="0"/>
            <a:t>Narwhal</a:t>
          </a:r>
          <a:endParaRPr lang="zh-CN" sz="1700" kern="1200" dirty="0"/>
        </a:p>
        <a:p>
          <a:pPr marL="171450" lvl="1" indent="-171450" algn="l" defTabSz="755650" rtl="0">
            <a:lnSpc>
              <a:spcPct val="90000"/>
            </a:lnSpc>
            <a:spcBef>
              <a:spcPct val="0"/>
            </a:spcBef>
            <a:spcAft>
              <a:spcPct val="20000"/>
            </a:spcAft>
            <a:buChar char="••"/>
          </a:pPr>
          <a:r>
            <a:rPr lang="en-US" sz="1700" kern="1200" dirty="0" smtClean="0"/>
            <a:t>Dreamcatcher</a:t>
          </a:r>
          <a:r>
            <a:rPr lang="zh-CN" sz="1700" kern="1200" dirty="0" smtClean="0"/>
            <a:t>等</a:t>
          </a:r>
          <a:endParaRPr lang="zh-CN" sz="1700" kern="1200" dirty="0"/>
        </a:p>
      </dsp:txBody>
      <dsp:txXfrm>
        <a:off x="0" y="575695"/>
        <a:ext cx="6795368" cy="592020"/>
      </dsp:txXfrm>
    </dsp:sp>
    <dsp:sp modelId="{C8A857C9-AF09-46E8-B7C1-DE208BB2B976}">
      <dsp:nvSpPr>
        <dsp:cNvPr id="0" name=""/>
        <dsp:cNvSpPr/>
      </dsp:nvSpPr>
      <dsp:spPr>
        <a:xfrm>
          <a:off x="0" y="1167715"/>
          <a:ext cx="6795368" cy="553410"/>
        </a:xfrm>
        <a:prstGeom prst="round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zh-CN" sz="2200" kern="1200" smtClean="0"/>
            <a:t>无窗工作室</a:t>
          </a:r>
          <a:endParaRPr lang="zh-CN" sz="2200" kern="1200"/>
        </a:p>
      </dsp:txBody>
      <dsp:txXfrm>
        <a:off x="27015" y="1194730"/>
        <a:ext cx="6741338" cy="499380"/>
      </dsp:txXfrm>
    </dsp:sp>
    <dsp:sp modelId="{FF516F16-C79B-46CC-BDCC-28F66AE00E28}">
      <dsp:nvSpPr>
        <dsp:cNvPr id="0" name=""/>
        <dsp:cNvSpPr/>
      </dsp:nvSpPr>
      <dsp:spPr>
        <a:xfrm>
          <a:off x="0" y="1721125"/>
          <a:ext cx="6795368"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753" tIns="27940" rIns="156464" bIns="27940" numCol="1" spcCol="1270" anchor="t" anchorCtr="0">
          <a:noAutofit/>
        </a:bodyPr>
        <a:lstStyle/>
        <a:p>
          <a:pPr marL="171450" lvl="1" indent="-171450" algn="l" defTabSz="755650" rtl="0">
            <a:lnSpc>
              <a:spcPct val="90000"/>
            </a:lnSpc>
            <a:spcBef>
              <a:spcPct val="0"/>
            </a:spcBef>
            <a:spcAft>
              <a:spcPct val="20000"/>
            </a:spcAft>
            <a:buChar char="••"/>
          </a:pPr>
          <a:r>
            <a:rPr lang="zh-CN" sz="1700" kern="1200" dirty="0" smtClean="0"/>
            <a:t>竞选总部的最北部设立了一个无窗的工作室</a:t>
          </a:r>
          <a:endParaRPr lang="zh-CN" sz="1700" kern="1200" dirty="0"/>
        </a:p>
      </dsp:txBody>
      <dsp:txXfrm>
        <a:off x="0" y="1721125"/>
        <a:ext cx="6795368" cy="364320"/>
      </dsp:txXfrm>
    </dsp:sp>
    <dsp:sp modelId="{C1B16BF5-63BA-4A5A-89FF-E043EEAD359D}">
      <dsp:nvSpPr>
        <dsp:cNvPr id="0" name=""/>
        <dsp:cNvSpPr/>
      </dsp:nvSpPr>
      <dsp:spPr>
        <a:xfrm>
          <a:off x="0" y="2085445"/>
          <a:ext cx="6795368" cy="553410"/>
        </a:xfrm>
        <a:prstGeom prst="round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zh-CN" sz="2200" kern="1200" smtClean="0"/>
            <a:t>新闻发言人</a:t>
          </a:r>
          <a:endParaRPr lang="zh-CN" sz="2200" kern="1200"/>
        </a:p>
      </dsp:txBody>
      <dsp:txXfrm>
        <a:off x="27015" y="2112460"/>
        <a:ext cx="6741338" cy="499380"/>
      </dsp:txXfrm>
    </dsp:sp>
    <dsp:sp modelId="{33611C67-457B-4644-B86A-32B263B50F88}">
      <dsp:nvSpPr>
        <dsp:cNvPr id="0" name=""/>
        <dsp:cNvSpPr/>
      </dsp:nvSpPr>
      <dsp:spPr>
        <a:xfrm>
          <a:off x="0" y="2638855"/>
          <a:ext cx="6795368"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753" tIns="27940" rIns="156464" bIns="27940" numCol="1" spcCol="1270" anchor="t" anchorCtr="0">
          <a:noAutofit/>
        </a:bodyPr>
        <a:lstStyle/>
        <a:p>
          <a:pPr marL="171450" lvl="1" indent="-171450" algn="l" defTabSz="755650" rtl="0">
            <a:lnSpc>
              <a:spcPct val="90000"/>
            </a:lnSpc>
            <a:spcBef>
              <a:spcPct val="0"/>
            </a:spcBef>
            <a:spcAft>
              <a:spcPct val="20000"/>
            </a:spcAft>
            <a:buChar char="••"/>
          </a:pPr>
          <a:r>
            <a:rPr lang="en-US" sz="1700" b="1" kern="1200" dirty="0" smtClean="0"/>
            <a:t>Ben </a:t>
          </a:r>
          <a:r>
            <a:rPr lang="en-US" sz="1700" b="1" kern="1200" dirty="0" err="1" smtClean="0"/>
            <a:t>LaBolt</a:t>
          </a:r>
          <a:endParaRPr lang="zh-CN" sz="1700" kern="1200" dirty="0"/>
        </a:p>
      </dsp:txBody>
      <dsp:txXfrm>
        <a:off x="0" y="2638855"/>
        <a:ext cx="6795368" cy="364320"/>
      </dsp:txXfrm>
    </dsp:sp>
    <dsp:sp modelId="{1D2181CE-F738-4E5B-805C-6261378756CB}">
      <dsp:nvSpPr>
        <dsp:cNvPr id="0" name=""/>
        <dsp:cNvSpPr/>
      </dsp:nvSpPr>
      <dsp:spPr>
        <a:xfrm>
          <a:off x="0" y="3003175"/>
          <a:ext cx="6795368" cy="553410"/>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zh-CN" sz="2200" kern="1200" smtClean="0"/>
            <a:t>对外透露</a:t>
          </a:r>
          <a:endParaRPr lang="zh-CN" sz="2200" kern="1200"/>
        </a:p>
      </dsp:txBody>
      <dsp:txXfrm>
        <a:off x="27015" y="3030190"/>
        <a:ext cx="6741338" cy="499380"/>
      </dsp:txXfrm>
    </dsp:sp>
    <dsp:sp modelId="{234D8846-6553-46D4-B81A-251192C75A2A}">
      <dsp:nvSpPr>
        <dsp:cNvPr id="0" name=""/>
        <dsp:cNvSpPr/>
      </dsp:nvSpPr>
      <dsp:spPr>
        <a:xfrm>
          <a:off x="0" y="3556585"/>
          <a:ext cx="6795368" cy="1184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753" tIns="27940" rIns="156464" bIns="27940" numCol="1" spcCol="1270" anchor="t" anchorCtr="0">
          <a:noAutofit/>
        </a:bodyPr>
        <a:lstStyle/>
        <a:p>
          <a:pPr marL="171450" lvl="1" indent="-171450" algn="l" defTabSz="755650" rtl="0">
            <a:lnSpc>
              <a:spcPct val="90000"/>
            </a:lnSpc>
            <a:spcBef>
              <a:spcPct val="0"/>
            </a:spcBef>
            <a:spcAft>
              <a:spcPct val="20000"/>
            </a:spcAft>
            <a:buChar char="••"/>
          </a:pPr>
          <a:r>
            <a:rPr lang="en-US" sz="1700" b="1" kern="1200" smtClean="0"/>
            <a:t>2012</a:t>
          </a:r>
          <a:r>
            <a:rPr lang="zh-CN" sz="1700" b="1" kern="1200" smtClean="0"/>
            <a:t>年</a:t>
          </a:r>
          <a:r>
            <a:rPr lang="en-US" sz="1700" b="1" kern="1200" smtClean="0"/>
            <a:t>11</a:t>
          </a:r>
          <a:r>
            <a:rPr lang="zh-CN" sz="1700" b="1" kern="1200" smtClean="0"/>
            <a:t>月</a:t>
          </a:r>
          <a:r>
            <a:rPr lang="en-US" sz="1700" b="1" kern="1200" smtClean="0"/>
            <a:t>4</a:t>
          </a:r>
          <a:r>
            <a:rPr lang="zh-CN" sz="1700" b="1" kern="1200" smtClean="0"/>
            <a:t>日，奥巴马竞选团队的多位高级顾问同意向</a:t>
          </a:r>
          <a:r>
            <a:rPr lang="en-US" sz="1700" b="1" kern="1200" smtClean="0"/>
            <a:t>《</a:t>
          </a:r>
          <a:r>
            <a:rPr lang="zh-CN" sz="1700" b="1" kern="1200" smtClean="0"/>
            <a:t>时代</a:t>
          </a:r>
          <a:r>
            <a:rPr lang="en-US" sz="1700" b="1" kern="1200" smtClean="0"/>
            <a:t>》</a:t>
          </a:r>
          <a:r>
            <a:rPr lang="zh-CN" sz="1700" b="1" kern="1200" smtClean="0"/>
            <a:t>杂志介绍他们的工作，但提出了两个前提条件</a:t>
          </a:r>
          <a:endParaRPr lang="zh-CN" sz="1700" kern="1200"/>
        </a:p>
        <a:p>
          <a:pPr marL="171450" lvl="1" indent="-171450" algn="l" defTabSz="755650" rtl="0">
            <a:lnSpc>
              <a:spcPct val="90000"/>
            </a:lnSpc>
            <a:spcBef>
              <a:spcPct val="0"/>
            </a:spcBef>
            <a:spcAft>
              <a:spcPct val="20000"/>
            </a:spcAft>
            <a:buChar char="••"/>
          </a:pPr>
          <a:r>
            <a:rPr lang="zh-CN" sz="1700" kern="1200" smtClean="0"/>
            <a:t>自己的名字不对外公开；</a:t>
          </a:r>
          <a:endParaRPr lang="zh-CN" sz="1700" kern="1200"/>
        </a:p>
        <a:p>
          <a:pPr marL="171450" lvl="1" indent="-171450" algn="l" defTabSz="755650" rtl="0">
            <a:lnSpc>
              <a:spcPct val="90000"/>
            </a:lnSpc>
            <a:spcBef>
              <a:spcPct val="0"/>
            </a:spcBef>
            <a:spcAft>
              <a:spcPct val="20000"/>
            </a:spcAft>
            <a:buChar char="••"/>
          </a:pPr>
          <a:r>
            <a:rPr lang="zh-CN" sz="1700" kern="1200" smtClean="0"/>
            <a:t>谈话内容在下任总统确定前不得公开</a:t>
          </a:r>
          <a:endParaRPr lang="zh-CN" sz="1700" kern="1200"/>
        </a:p>
      </dsp:txBody>
      <dsp:txXfrm>
        <a:off x="0" y="3556585"/>
        <a:ext cx="6795368" cy="118404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6.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427" cy="511731"/>
          </a:xfrm>
          <a:prstGeom prst="rect">
            <a:avLst/>
          </a:prstGeom>
        </p:spPr>
        <p:txBody>
          <a:bodyPr vert="horz" lIns="99075" tIns="49538" rIns="99075" bIns="49538" rtlCol="0"/>
          <a:lstStyle>
            <a:lvl1pPr algn="l">
              <a:defRPr sz="1300">
                <a:latin typeface="Arial" charset="0"/>
              </a:defRPr>
            </a:lvl1pPr>
          </a:lstStyle>
          <a:p>
            <a:pPr>
              <a:defRPr/>
            </a:pPr>
            <a:endParaRPr lang="zh-CN" altLang="en-US"/>
          </a:p>
        </p:txBody>
      </p:sp>
      <p:sp>
        <p:nvSpPr>
          <p:cNvPr id="3" name="日期占位符 2"/>
          <p:cNvSpPr>
            <a:spLocks noGrp="1"/>
          </p:cNvSpPr>
          <p:nvPr>
            <p:ph type="dt" sz="quarter" idx="1"/>
          </p:nvPr>
        </p:nvSpPr>
        <p:spPr>
          <a:xfrm>
            <a:off x="4023992" y="0"/>
            <a:ext cx="3078427" cy="511731"/>
          </a:xfrm>
          <a:prstGeom prst="rect">
            <a:avLst/>
          </a:prstGeom>
        </p:spPr>
        <p:txBody>
          <a:bodyPr vert="horz" lIns="99075" tIns="49538" rIns="99075" bIns="49538" rtlCol="0"/>
          <a:lstStyle>
            <a:lvl1pPr algn="r">
              <a:defRPr sz="1300">
                <a:latin typeface="Arial" charset="0"/>
              </a:defRPr>
            </a:lvl1pPr>
          </a:lstStyle>
          <a:p>
            <a:pPr>
              <a:defRPr/>
            </a:pPr>
            <a:fld id="{603956DB-3DDD-4A5C-B49C-D2C31DEFF1EE}" type="datetimeFigureOut">
              <a:rPr lang="zh-CN" altLang="en-US"/>
              <a:pPr>
                <a:defRPr/>
              </a:pPr>
              <a:t>2017/9/7</a:t>
            </a:fld>
            <a:endParaRPr lang="zh-CN" altLang="en-US"/>
          </a:p>
        </p:txBody>
      </p:sp>
      <p:sp>
        <p:nvSpPr>
          <p:cNvPr id="4" name="页脚占位符 3"/>
          <p:cNvSpPr>
            <a:spLocks noGrp="1"/>
          </p:cNvSpPr>
          <p:nvPr>
            <p:ph type="ftr" sz="quarter" idx="2"/>
          </p:nvPr>
        </p:nvSpPr>
        <p:spPr>
          <a:xfrm>
            <a:off x="0" y="9721106"/>
            <a:ext cx="3078427" cy="511731"/>
          </a:xfrm>
          <a:prstGeom prst="rect">
            <a:avLst/>
          </a:prstGeom>
        </p:spPr>
        <p:txBody>
          <a:bodyPr vert="horz" lIns="99075" tIns="49538" rIns="99075" bIns="49538" rtlCol="0" anchor="b"/>
          <a:lstStyle>
            <a:lvl1pPr algn="l">
              <a:defRPr sz="1300">
                <a:latin typeface="Arial" charset="0"/>
              </a:defRPr>
            </a:lvl1pPr>
          </a:lstStyle>
          <a:p>
            <a:pPr>
              <a:defRPr/>
            </a:pPr>
            <a:endParaRPr lang="zh-CN" altLang="en-US"/>
          </a:p>
        </p:txBody>
      </p:sp>
      <p:sp>
        <p:nvSpPr>
          <p:cNvPr id="5" name="灯片编号占位符 4"/>
          <p:cNvSpPr>
            <a:spLocks noGrp="1"/>
          </p:cNvSpPr>
          <p:nvPr>
            <p:ph type="sldNum" sz="quarter" idx="3"/>
          </p:nvPr>
        </p:nvSpPr>
        <p:spPr>
          <a:xfrm>
            <a:off x="4023992" y="9721106"/>
            <a:ext cx="3078427" cy="511731"/>
          </a:xfrm>
          <a:prstGeom prst="rect">
            <a:avLst/>
          </a:prstGeom>
        </p:spPr>
        <p:txBody>
          <a:bodyPr vert="horz" lIns="99075" tIns="49538" rIns="99075" bIns="49538" rtlCol="0" anchor="b"/>
          <a:lstStyle>
            <a:lvl1pPr algn="r">
              <a:defRPr sz="1300">
                <a:latin typeface="Arial" charset="0"/>
              </a:defRPr>
            </a:lvl1pPr>
          </a:lstStyle>
          <a:p>
            <a:pPr>
              <a:defRPr/>
            </a:pPr>
            <a:fld id="{C08E804E-75B2-4F6E-8CC5-FE553309BAB1}" type="slidenum">
              <a:rPr lang="zh-CN" altLang="en-US"/>
              <a:pPr>
                <a:defRPr/>
              </a:pPr>
              <a:t>‹#›</a:t>
            </a:fld>
            <a:endParaRPr lang="zh-CN" altLang="en-US"/>
          </a:p>
        </p:txBody>
      </p:sp>
    </p:spTree>
    <p:extLst>
      <p:ext uri="{BB962C8B-B14F-4D97-AF65-F5344CB8AC3E}">
        <p14:creationId xmlns:p14="http://schemas.microsoft.com/office/powerpoint/2010/main" val="29049169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427" cy="511731"/>
          </a:xfrm>
          <a:prstGeom prst="rect">
            <a:avLst/>
          </a:prstGeom>
        </p:spPr>
        <p:txBody>
          <a:bodyPr vert="horz" lIns="99075" tIns="49538" rIns="99075" bIns="49538" rtlCol="0"/>
          <a:lstStyle>
            <a:lvl1pPr algn="l">
              <a:defRPr sz="1300">
                <a:latin typeface="Arial" charset="0"/>
              </a:defRPr>
            </a:lvl1pPr>
          </a:lstStyle>
          <a:p>
            <a:pPr>
              <a:defRPr/>
            </a:pPr>
            <a:endParaRPr lang="zh-CN" altLang="en-US"/>
          </a:p>
        </p:txBody>
      </p:sp>
      <p:sp>
        <p:nvSpPr>
          <p:cNvPr id="3" name="日期占位符 2"/>
          <p:cNvSpPr>
            <a:spLocks noGrp="1"/>
          </p:cNvSpPr>
          <p:nvPr>
            <p:ph type="dt" idx="1"/>
          </p:nvPr>
        </p:nvSpPr>
        <p:spPr>
          <a:xfrm>
            <a:off x="4023992" y="0"/>
            <a:ext cx="3078427" cy="511731"/>
          </a:xfrm>
          <a:prstGeom prst="rect">
            <a:avLst/>
          </a:prstGeom>
        </p:spPr>
        <p:txBody>
          <a:bodyPr vert="horz" lIns="99075" tIns="49538" rIns="99075" bIns="49538" rtlCol="0"/>
          <a:lstStyle>
            <a:lvl1pPr algn="r">
              <a:defRPr sz="1300">
                <a:latin typeface="Arial" charset="0"/>
              </a:defRPr>
            </a:lvl1pPr>
          </a:lstStyle>
          <a:p>
            <a:pPr>
              <a:defRPr/>
            </a:pPr>
            <a:fld id="{BC748C56-3290-41A9-AF4C-A788D6EE5A6E}" type="datetimeFigureOut">
              <a:rPr lang="zh-CN" altLang="en-US"/>
              <a:pPr>
                <a:defRPr/>
              </a:pPr>
              <a:t>2017/9/7</a:t>
            </a:fld>
            <a:endParaRPr lang="zh-CN" altLang="en-US"/>
          </a:p>
        </p:txBody>
      </p:sp>
      <p:sp>
        <p:nvSpPr>
          <p:cNvPr id="4" name="幻灯片图像占位符 3"/>
          <p:cNvSpPr>
            <a:spLocks noGrp="1" noRot="1" noChangeAspect="1"/>
          </p:cNvSpPr>
          <p:nvPr>
            <p:ph type="sldImg" idx="2"/>
          </p:nvPr>
        </p:nvSpPr>
        <p:spPr>
          <a:xfrm>
            <a:off x="142875" y="768350"/>
            <a:ext cx="6818313" cy="3836988"/>
          </a:xfrm>
          <a:prstGeom prst="rect">
            <a:avLst/>
          </a:prstGeom>
          <a:noFill/>
          <a:ln w="12700">
            <a:solidFill>
              <a:prstClr val="black"/>
            </a:solidFill>
          </a:ln>
        </p:spPr>
        <p:txBody>
          <a:bodyPr vert="horz" lIns="99075" tIns="49538" rIns="99075" bIns="49538" rtlCol="0" anchor="ctr"/>
          <a:lstStyle/>
          <a:p>
            <a:pPr lvl="0"/>
            <a:endParaRPr lang="zh-CN" altLang="en-US" noProof="0" smtClean="0"/>
          </a:p>
        </p:txBody>
      </p:sp>
      <p:sp>
        <p:nvSpPr>
          <p:cNvPr id="5" name="备注占位符 4"/>
          <p:cNvSpPr>
            <a:spLocks noGrp="1"/>
          </p:cNvSpPr>
          <p:nvPr>
            <p:ph type="body" sz="quarter" idx="3"/>
          </p:nvPr>
        </p:nvSpPr>
        <p:spPr>
          <a:xfrm>
            <a:off x="710407" y="4861441"/>
            <a:ext cx="5683250" cy="4605576"/>
          </a:xfrm>
          <a:prstGeom prst="rect">
            <a:avLst/>
          </a:prstGeom>
        </p:spPr>
        <p:txBody>
          <a:bodyPr vert="horz" lIns="99075" tIns="49538" rIns="99075" bIns="49538"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9721106"/>
            <a:ext cx="3078427" cy="511731"/>
          </a:xfrm>
          <a:prstGeom prst="rect">
            <a:avLst/>
          </a:prstGeom>
        </p:spPr>
        <p:txBody>
          <a:bodyPr vert="horz" lIns="99075" tIns="49538" rIns="99075" bIns="49538" rtlCol="0" anchor="b"/>
          <a:lstStyle>
            <a:lvl1pPr algn="l">
              <a:defRPr sz="1300">
                <a:latin typeface="Arial" charset="0"/>
              </a:defRPr>
            </a:lvl1pPr>
          </a:lstStyle>
          <a:p>
            <a:pPr>
              <a:defRPr/>
            </a:pPr>
            <a:endParaRPr lang="zh-CN" altLang="en-US"/>
          </a:p>
        </p:txBody>
      </p:sp>
      <p:sp>
        <p:nvSpPr>
          <p:cNvPr id="7" name="灯片编号占位符 6"/>
          <p:cNvSpPr>
            <a:spLocks noGrp="1"/>
          </p:cNvSpPr>
          <p:nvPr>
            <p:ph type="sldNum" sz="quarter" idx="5"/>
          </p:nvPr>
        </p:nvSpPr>
        <p:spPr>
          <a:xfrm>
            <a:off x="4023992" y="9721106"/>
            <a:ext cx="3078427" cy="511731"/>
          </a:xfrm>
          <a:prstGeom prst="rect">
            <a:avLst/>
          </a:prstGeom>
        </p:spPr>
        <p:txBody>
          <a:bodyPr vert="horz" lIns="99075" tIns="49538" rIns="99075" bIns="49538" rtlCol="0" anchor="b"/>
          <a:lstStyle>
            <a:lvl1pPr algn="r">
              <a:defRPr sz="1300">
                <a:latin typeface="Arial" charset="0"/>
              </a:defRPr>
            </a:lvl1pPr>
          </a:lstStyle>
          <a:p>
            <a:pPr>
              <a:defRPr/>
            </a:pPr>
            <a:fld id="{433EE737-1498-4668-B890-9C96984E2B5A}" type="slidenum">
              <a:rPr lang="zh-CN" altLang="en-US"/>
              <a:pPr>
                <a:defRPr/>
              </a:pPr>
              <a:t>‹#›</a:t>
            </a:fld>
            <a:endParaRPr lang="zh-CN" altLang="en-US"/>
          </a:p>
        </p:txBody>
      </p:sp>
    </p:spTree>
    <p:extLst>
      <p:ext uri="{BB962C8B-B14F-4D97-AF65-F5344CB8AC3E}">
        <p14:creationId xmlns:p14="http://schemas.microsoft.com/office/powerpoint/2010/main" val="396843592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a:t>
            </a:fld>
            <a:endParaRPr lang="zh-CN" altLang="en-US"/>
          </a:p>
        </p:txBody>
      </p:sp>
    </p:spTree>
    <p:extLst>
      <p:ext uri="{BB962C8B-B14F-4D97-AF65-F5344CB8AC3E}">
        <p14:creationId xmlns:p14="http://schemas.microsoft.com/office/powerpoint/2010/main" val="29845174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14</a:t>
            </a:fld>
            <a:endParaRPr lang="zh-CN" altLang="en-US"/>
          </a:p>
        </p:txBody>
      </p:sp>
    </p:spTree>
    <p:extLst>
      <p:ext uri="{BB962C8B-B14F-4D97-AF65-F5344CB8AC3E}">
        <p14:creationId xmlns:p14="http://schemas.microsoft.com/office/powerpoint/2010/main" val="508602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15</a:t>
            </a:fld>
            <a:endParaRPr lang="zh-CN" altLang="en-US"/>
          </a:p>
        </p:txBody>
      </p:sp>
    </p:spTree>
    <p:extLst>
      <p:ext uri="{BB962C8B-B14F-4D97-AF65-F5344CB8AC3E}">
        <p14:creationId xmlns:p14="http://schemas.microsoft.com/office/powerpoint/2010/main" val="2619308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16</a:t>
            </a:fld>
            <a:endParaRPr lang="zh-CN" altLang="en-US"/>
          </a:p>
        </p:txBody>
      </p:sp>
    </p:spTree>
    <p:extLst>
      <p:ext uri="{BB962C8B-B14F-4D97-AF65-F5344CB8AC3E}">
        <p14:creationId xmlns:p14="http://schemas.microsoft.com/office/powerpoint/2010/main" val="2522955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19</a:t>
            </a:fld>
            <a:endParaRPr lang="zh-CN" altLang="en-US"/>
          </a:p>
        </p:txBody>
      </p:sp>
    </p:spTree>
    <p:extLst>
      <p:ext uri="{BB962C8B-B14F-4D97-AF65-F5344CB8AC3E}">
        <p14:creationId xmlns:p14="http://schemas.microsoft.com/office/powerpoint/2010/main" val="28582309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20</a:t>
            </a:fld>
            <a:endParaRPr lang="zh-CN" altLang="en-US"/>
          </a:p>
        </p:txBody>
      </p:sp>
    </p:spTree>
    <p:extLst>
      <p:ext uri="{BB962C8B-B14F-4D97-AF65-F5344CB8AC3E}">
        <p14:creationId xmlns:p14="http://schemas.microsoft.com/office/powerpoint/2010/main" val="3757760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r>
              <a:rPr lang="en-US" altLang="zh-CN" sz="1300" b="1" dirty="0"/>
              <a:t> </a:t>
            </a:r>
            <a:endParaRPr lang="zh-CN" altLang="zh-CN" sz="1300" dirty="0"/>
          </a:p>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22</a:t>
            </a:fld>
            <a:endParaRPr lang="zh-CN" altLang="en-US"/>
          </a:p>
        </p:txBody>
      </p:sp>
    </p:spTree>
    <p:extLst>
      <p:ext uri="{BB962C8B-B14F-4D97-AF65-F5344CB8AC3E}">
        <p14:creationId xmlns:p14="http://schemas.microsoft.com/office/powerpoint/2010/main" val="3158007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90478">
              <a:defRPr/>
            </a:pPr>
            <a:r>
              <a:rPr lang="en-US" altLang="zh-CN" sz="1300" dirty="0"/>
              <a:t> </a:t>
            </a:r>
          </a:p>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23</a:t>
            </a:fld>
            <a:endParaRPr lang="zh-CN" altLang="en-US"/>
          </a:p>
        </p:txBody>
      </p:sp>
    </p:spTree>
    <p:extLst>
      <p:ext uri="{BB962C8B-B14F-4D97-AF65-F5344CB8AC3E}">
        <p14:creationId xmlns:p14="http://schemas.microsoft.com/office/powerpoint/2010/main" val="12726421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24</a:t>
            </a:fld>
            <a:endParaRPr lang="zh-CN" altLang="en-US"/>
          </a:p>
        </p:txBody>
      </p:sp>
    </p:spTree>
    <p:extLst>
      <p:ext uri="{BB962C8B-B14F-4D97-AF65-F5344CB8AC3E}">
        <p14:creationId xmlns:p14="http://schemas.microsoft.com/office/powerpoint/2010/main" val="14114291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25</a:t>
            </a:fld>
            <a:endParaRPr lang="zh-CN" altLang="en-US"/>
          </a:p>
        </p:txBody>
      </p:sp>
    </p:spTree>
    <p:extLst>
      <p:ext uri="{BB962C8B-B14F-4D97-AF65-F5344CB8AC3E}">
        <p14:creationId xmlns:p14="http://schemas.microsoft.com/office/powerpoint/2010/main" val="38749545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26</a:t>
            </a:fld>
            <a:endParaRPr lang="zh-CN" altLang="en-US"/>
          </a:p>
        </p:txBody>
      </p:sp>
    </p:spTree>
    <p:extLst>
      <p:ext uri="{BB962C8B-B14F-4D97-AF65-F5344CB8AC3E}">
        <p14:creationId xmlns:p14="http://schemas.microsoft.com/office/powerpoint/2010/main" val="2170824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4</a:t>
            </a:fld>
            <a:endParaRPr lang="zh-CN" altLang="en-US"/>
          </a:p>
        </p:txBody>
      </p:sp>
    </p:spTree>
    <p:extLst>
      <p:ext uri="{BB962C8B-B14F-4D97-AF65-F5344CB8AC3E}">
        <p14:creationId xmlns:p14="http://schemas.microsoft.com/office/powerpoint/2010/main" val="24640198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29</a:t>
            </a:fld>
            <a:endParaRPr lang="zh-CN" altLang="en-US"/>
          </a:p>
        </p:txBody>
      </p:sp>
    </p:spTree>
    <p:extLst>
      <p:ext uri="{BB962C8B-B14F-4D97-AF65-F5344CB8AC3E}">
        <p14:creationId xmlns:p14="http://schemas.microsoft.com/office/powerpoint/2010/main" val="18635178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31</a:t>
            </a:fld>
            <a:endParaRPr lang="zh-CN" altLang="en-US"/>
          </a:p>
        </p:txBody>
      </p:sp>
    </p:spTree>
    <p:extLst>
      <p:ext uri="{BB962C8B-B14F-4D97-AF65-F5344CB8AC3E}">
        <p14:creationId xmlns:p14="http://schemas.microsoft.com/office/powerpoint/2010/main" val="8417687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32</a:t>
            </a:fld>
            <a:endParaRPr lang="zh-CN" altLang="en-US"/>
          </a:p>
        </p:txBody>
      </p:sp>
    </p:spTree>
    <p:extLst>
      <p:ext uri="{BB962C8B-B14F-4D97-AF65-F5344CB8AC3E}">
        <p14:creationId xmlns:p14="http://schemas.microsoft.com/office/powerpoint/2010/main" val="29493711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88" indent="-247688">
              <a:buFont typeface="+mj-lt"/>
              <a:buAutoNum type="arabicPeriod"/>
            </a:pPr>
            <a:endParaRPr lang="zh-CN" altLang="zh-CN" sz="1300"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33</a:t>
            </a:fld>
            <a:endParaRPr lang="zh-CN" altLang="en-US"/>
          </a:p>
        </p:txBody>
      </p:sp>
    </p:spTree>
    <p:extLst>
      <p:ext uri="{BB962C8B-B14F-4D97-AF65-F5344CB8AC3E}">
        <p14:creationId xmlns:p14="http://schemas.microsoft.com/office/powerpoint/2010/main" val="9613944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34</a:t>
            </a:fld>
            <a:endParaRPr lang="zh-CN" altLang="en-US"/>
          </a:p>
        </p:txBody>
      </p:sp>
    </p:spTree>
    <p:extLst>
      <p:ext uri="{BB962C8B-B14F-4D97-AF65-F5344CB8AC3E}">
        <p14:creationId xmlns:p14="http://schemas.microsoft.com/office/powerpoint/2010/main" val="13769668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35</a:t>
            </a:fld>
            <a:endParaRPr lang="zh-CN" altLang="en-US"/>
          </a:p>
        </p:txBody>
      </p:sp>
    </p:spTree>
    <p:extLst>
      <p:ext uri="{BB962C8B-B14F-4D97-AF65-F5344CB8AC3E}">
        <p14:creationId xmlns:p14="http://schemas.microsoft.com/office/powerpoint/2010/main" val="15672919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36</a:t>
            </a:fld>
            <a:endParaRPr lang="zh-CN" altLang="en-US"/>
          </a:p>
        </p:txBody>
      </p:sp>
    </p:spTree>
    <p:extLst>
      <p:ext uri="{BB962C8B-B14F-4D97-AF65-F5344CB8AC3E}">
        <p14:creationId xmlns:p14="http://schemas.microsoft.com/office/powerpoint/2010/main" val="414652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37</a:t>
            </a:fld>
            <a:endParaRPr lang="zh-CN" altLang="en-US"/>
          </a:p>
        </p:txBody>
      </p:sp>
    </p:spTree>
    <p:extLst>
      <p:ext uri="{BB962C8B-B14F-4D97-AF65-F5344CB8AC3E}">
        <p14:creationId xmlns:p14="http://schemas.microsoft.com/office/powerpoint/2010/main" val="4328133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88" indent="-247688">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38</a:t>
            </a:fld>
            <a:endParaRPr lang="zh-CN" altLang="en-US"/>
          </a:p>
        </p:txBody>
      </p:sp>
    </p:spTree>
    <p:extLst>
      <p:ext uri="{BB962C8B-B14F-4D97-AF65-F5344CB8AC3E}">
        <p14:creationId xmlns:p14="http://schemas.microsoft.com/office/powerpoint/2010/main" val="30436050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88" indent="-247688">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39</a:t>
            </a:fld>
            <a:endParaRPr lang="zh-CN" altLang="en-US"/>
          </a:p>
        </p:txBody>
      </p:sp>
    </p:spTree>
    <p:extLst>
      <p:ext uri="{BB962C8B-B14F-4D97-AF65-F5344CB8AC3E}">
        <p14:creationId xmlns:p14="http://schemas.microsoft.com/office/powerpoint/2010/main" val="1435148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a:t>
            </a:fld>
            <a:endParaRPr lang="zh-CN" altLang="en-US"/>
          </a:p>
        </p:txBody>
      </p:sp>
    </p:spTree>
    <p:extLst>
      <p:ext uri="{BB962C8B-B14F-4D97-AF65-F5344CB8AC3E}">
        <p14:creationId xmlns:p14="http://schemas.microsoft.com/office/powerpoint/2010/main" val="16876097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88" indent="-247688">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40</a:t>
            </a:fld>
            <a:endParaRPr lang="zh-CN" altLang="en-US"/>
          </a:p>
        </p:txBody>
      </p:sp>
    </p:spTree>
    <p:extLst>
      <p:ext uri="{BB962C8B-B14F-4D97-AF65-F5344CB8AC3E}">
        <p14:creationId xmlns:p14="http://schemas.microsoft.com/office/powerpoint/2010/main" val="14834962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88" indent="-247688">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41</a:t>
            </a:fld>
            <a:endParaRPr lang="zh-CN" altLang="en-US"/>
          </a:p>
        </p:txBody>
      </p:sp>
    </p:spTree>
    <p:extLst>
      <p:ext uri="{BB962C8B-B14F-4D97-AF65-F5344CB8AC3E}">
        <p14:creationId xmlns:p14="http://schemas.microsoft.com/office/powerpoint/2010/main" val="1085105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88" indent="-247688">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42</a:t>
            </a:fld>
            <a:endParaRPr lang="zh-CN" altLang="en-US"/>
          </a:p>
        </p:txBody>
      </p:sp>
    </p:spTree>
    <p:extLst>
      <p:ext uri="{BB962C8B-B14F-4D97-AF65-F5344CB8AC3E}">
        <p14:creationId xmlns:p14="http://schemas.microsoft.com/office/powerpoint/2010/main" val="27335077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88" indent="-247688">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43</a:t>
            </a:fld>
            <a:endParaRPr lang="zh-CN" altLang="en-US"/>
          </a:p>
        </p:txBody>
      </p:sp>
    </p:spTree>
    <p:extLst>
      <p:ext uri="{BB962C8B-B14F-4D97-AF65-F5344CB8AC3E}">
        <p14:creationId xmlns:p14="http://schemas.microsoft.com/office/powerpoint/2010/main" val="13476315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88" indent="-247688">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44</a:t>
            </a:fld>
            <a:endParaRPr lang="zh-CN" altLang="en-US"/>
          </a:p>
        </p:txBody>
      </p:sp>
    </p:spTree>
    <p:extLst>
      <p:ext uri="{BB962C8B-B14F-4D97-AF65-F5344CB8AC3E}">
        <p14:creationId xmlns:p14="http://schemas.microsoft.com/office/powerpoint/2010/main" val="26984988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88" indent="-247688">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45</a:t>
            </a:fld>
            <a:endParaRPr lang="zh-CN" altLang="en-US"/>
          </a:p>
        </p:txBody>
      </p:sp>
    </p:spTree>
    <p:extLst>
      <p:ext uri="{BB962C8B-B14F-4D97-AF65-F5344CB8AC3E}">
        <p14:creationId xmlns:p14="http://schemas.microsoft.com/office/powerpoint/2010/main" val="15706003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46</a:t>
            </a:fld>
            <a:endParaRPr lang="zh-CN" altLang="en-US"/>
          </a:p>
        </p:txBody>
      </p:sp>
    </p:spTree>
    <p:extLst>
      <p:ext uri="{BB962C8B-B14F-4D97-AF65-F5344CB8AC3E}">
        <p14:creationId xmlns:p14="http://schemas.microsoft.com/office/powerpoint/2010/main" val="8506178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47</a:t>
            </a:fld>
            <a:endParaRPr lang="zh-CN" altLang="en-US"/>
          </a:p>
        </p:txBody>
      </p:sp>
    </p:spTree>
    <p:extLst>
      <p:ext uri="{BB962C8B-B14F-4D97-AF65-F5344CB8AC3E}">
        <p14:creationId xmlns:p14="http://schemas.microsoft.com/office/powerpoint/2010/main" val="23665763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50</a:t>
            </a:fld>
            <a:endParaRPr lang="zh-CN" altLang="en-US"/>
          </a:p>
        </p:txBody>
      </p:sp>
    </p:spTree>
    <p:extLst>
      <p:ext uri="{BB962C8B-B14F-4D97-AF65-F5344CB8AC3E}">
        <p14:creationId xmlns:p14="http://schemas.microsoft.com/office/powerpoint/2010/main" val="19099278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51</a:t>
            </a:fld>
            <a:endParaRPr lang="zh-CN" altLang="en-US"/>
          </a:p>
        </p:txBody>
      </p:sp>
    </p:spTree>
    <p:extLst>
      <p:ext uri="{BB962C8B-B14F-4D97-AF65-F5344CB8AC3E}">
        <p14:creationId xmlns:p14="http://schemas.microsoft.com/office/powerpoint/2010/main" val="4162503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6</a:t>
            </a:fld>
            <a:endParaRPr lang="zh-CN" altLang="en-US"/>
          </a:p>
        </p:txBody>
      </p:sp>
    </p:spTree>
    <p:extLst>
      <p:ext uri="{BB962C8B-B14F-4D97-AF65-F5344CB8AC3E}">
        <p14:creationId xmlns:p14="http://schemas.microsoft.com/office/powerpoint/2010/main" val="30080648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53</a:t>
            </a:fld>
            <a:endParaRPr lang="zh-CN" altLang="en-US"/>
          </a:p>
        </p:txBody>
      </p:sp>
    </p:spTree>
    <p:extLst>
      <p:ext uri="{BB962C8B-B14F-4D97-AF65-F5344CB8AC3E}">
        <p14:creationId xmlns:p14="http://schemas.microsoft.com/office/powerpoint/2010/main" val="37706645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54</a:t>
            </a:fld>
            <a:endParaRPr lang="zh-CN" altLang="en-US"/>
          </a:p>
        </p:txBody>
      </p:sp>
    </p:spTree>
    <p:extLst>
      <p:ext uri="{BB962C8B-B14F-4D97-AF65-F5344CB8AC3E}">
        <p14:creationId xmlns:p14="http://schemas.microsoft.com/office/powerpoint/2010/main" val="12176903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666139">
              <a:defRPr/>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55</a:t>
            </a:fld>
            <a:endParaRPr lang="zh-CN" altLang="en-US"/>
          </a:p>
        </p:txBody>
      </p:sp>
    </p:spTree>
    <p:extLst>
      <p:ext uri="{BB962C8B-B14F-4D97-AF65-F5344CB8AC3E}">
        <p14:creationId xmlns:p14="http://schemas.microsoft.com/office/powerpoint/2010/main" val="20237414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56</a:t>
            </a:fld>
            <a:endParaRPr lang="zh-CN" altLang="en-US"/>
          </a:p>
        </p:txBody>
      </p:sp>
    </p:spTree>
    <p:extLst>
      <p:ext uri="{BB962C8B-B14F-4D97-AF65-F5344CB8AC3E}">
        <p14:creationId xmlns:p14="http://schemas.microsoft.com/office/powerpoint/2010/main" val="18495558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57</a:t>
            </a:fld>
            <a:endParaRPr lang="zh-CN" altLang="en-US"/>
          </a:p>
        </p:txBody>
      </p:sp>
    </p:spTree>
    <p:extLst>
      <p:ext uri="{BB962C8B-B14F-4D97-AF65-F5344CB8AC3E}">
        <p14:creationId xmlns:p14="http://schemas.microsoft.com/office/powerpoint/2010/main" val="31178222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58</a:t>
            </a:fld>
            <a:endParaRPr lang="zh-CN" altLang="en-US"/>
          </a:p>
        </p:txBody>
      </p:sp>
    </p:spTree>
    <p:extLst>
      <p:ext uri="{BB962C8B-B14F-4D97-AF65-F5344CB8AC3E}">
        <p14:creationId xmlns:p14="http://schemas.microsoft.com/office/powerpoint/2010/main" val="35600957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88" indent="-247688" defTabSz="666139">
              <a:buFont typeface="+mj-lt"/>
              <a:buAutoNum type="arabicPeriod"/>
              <a:defRPr/>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59</a:t>
            </a:fld>
            <a:endParaRPr lang="zh-CN" altLang="en-US"/>
          </a:p>
        </p:txBody>
      </p:sp>
    </p:spTree>
    <p:extLst>
      <p:ext uri="{BB962C8B-B14F-4D97-AF65-F5344CB8AC3E}">
        <p14:creationId xmlns:p14="http://schemas.microsoft.com/office/powerpoint/2010/main" val="40584706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88" indent="-247688" defTabSz="666139">
              <a:buFont typeface="+mj-lt"/>
              <a:buAutoNum type="arabicPeriod"/>
              <a:defRPr/>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60</a:t>
            </a:fld>
            <a:endParaRPr lang="zh-CN" altLang="en-US"/>
          </a:p>
        </p:txBody>
      </p:sp>
    </p:spTree>
    <p:extLst>
      <p:ext uri="{BB962C8B-B14F-4D97-AF65-F5344CB8AC3E}">
        <p14:creationId xmlns:p14="http://schemas.microsoft.com/office/powerpoint/2010/main" val="31741061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88" indent="-247688" defTabSz="666139">
              <a:buFont typeface="+mj-lt"/>
              <a:buAutoNum type="arabicPeriod"/>
              <a:defRPr/>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61</a:t>
            </a:fld>
            <a:endParaRPr lang="zh-CN" altLang="en-US"/>
          </a:p>
        </p:txBody>
      </p:sp>
    </p:spTree>
    <p:extLst>
      <p:ext uri="{BB962C8B-B14F-4D97-AF65-F5344CB8AC3E}">
        <p14:creationId xmlns:p14="http://schemas.microsoft.com/office/powerpoint/2010/main" val="35728137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666139">
              <a:defRPr/>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62</a:t>
            </a:fld>
            <a:endParaRPr lang="zh-CN" altLang="en-US"/>
          </a:p>
        </p:txBody>
      </p:sp>
    </p:spTree>
    <p:extLst>
      <p:ext uri="{BB962C8B-B14F-4D97-AF65-F5344CB8AC3E}">
        <p14:creationId xmlns:p14="http://schemas.microsoft.com/office/powerpoint/2010/main" val="650154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8</a:t>
            </a:fld>
            <a:endParaRPr lang="zh-CN" altLang="en-US"/>
          </a:p>
        </p:txBody>
      </p:sp>
    </p:spTree>
    <p:extLst>
      <p:ext uri="{BB962C8B-B14F-4D97-AF65-F5344CB8AC3E}">
        <p14:creationId xmlns:p14="http://schemas.microsoft.com/office/powerpoint/2010/main" val="26918842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63</a:t>
            </a:fld>
            <a:endParaRPr lang="zh-CN" altLang="en-US"/>
          </a:p>
        </p:txBody>
      </p:sp>
    </p:spTree>
    <p:extLst>
      <p:ext uri="{BB962C8B-B14F-4D97-AF65-F5344CB8AC3E}">
        <p14:creationId xmlns:p14="http://schemas.microsoft.com/office/powerpoint/2010/main" val="13871785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64</a:t>
            </a:fld>
            <a:endParaRPr lang="zh-CN" altLang="en-US"/>
          </a:p>
        </p:txBody>
      </p:sp>
    </p:spTree>
    <p:extLst>
      <p:ext uri="{BB962C8B-B14F-4D97-AF65-F5344CB8AC3E}">
        <p14:creationId xmlns:p14="http://schemas.microsoft.com/office/powerpoint/2010/main" val="15968063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66</a:t>
            </a:fld>
            <a:endParaRPr lang="zh-CN" altLang="en-US"/>
          </a:p>
        </p:txBody>
      </p:sp>
    </p:spTree>
    <p:extLst>
      <p:ext uri="{BB962C8B-B14F-4D97-AF65-F5344CB8AC3E}">
        <p14:creationId xmlns:p14="http://schemas.microsoft.com/office/powerpoint/2010/main" val="10029301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67</a:t>
            </a:fld>
            <a:endParaRPr lang="zh-CN" altLang="en-US"/>
          </a:p>
        </p:txBody>
      </p:sp>
    </p:spTree>
    <p:extLst>
      <p:ext uri="{BB962C8B-B14F-4D97-AF65-F5344CB8AC3E}">
        <p14:creationId xmlns:p14="http://schemas.microsoft.com/office/powerpoint/2010/main" val="13632387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68</a:t>
            </a:fld>
            <a:endParaRPr lang="zh-CN" altLang="en-US"/>
          </a:p>
        </p:txBody>
      </p:sp>
    </p:spTree>
    <p:extLst>
      <p:ext uri="{BB962C8B-B14F-4D97-AF65-F5344CB8AC3E}">
        <p14:creationId xmlns:p14="http://schemas.microsoft.com/office/powerpoint/2010/main" val="3525535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9</a:t>
            </a:fld>
            <a:endParaRPr lang="zh-CN" altLang="en-US"/>
          </a:p>
        </p:txBody>
      </p:sp>
    </p:spTree>
    <p:extLst>
      <p:ext uri="{BB962C8B-B14F-4D97-AF65-F5344CB8AC3E}">
        <p14:creationId xmlns:p14="http://schemas.microsoft.com/office/powerpoint/2010/main" val="4018705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defTabSz="990478">
              <a:buFont typeface="+mj-lt"/>
              <a:buAutoNum type="arabicPeriod"/>
              <a:defRPr/>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10</a:t>
            </a:fld>
            <a:endParaRPr lang="zh-CN" altLang="en-US"/>
          </a:p>
        </p:txBody>
      </p:sp>
    </p:spTree>
    <p:extLst>
      <p:ext uri="{BB962C8B-B14F-4D97-AF65-F5344CB8AC3E}">
        <p14:creationId xmlns:p14="http://schemas.microsoft.com/office/powerpoint/2010/main" val="2579200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defTabSz="990478">
              <a:buFont typeface="+mj-lt"/>
              <a:buAutoNum type="arabicPeriod"/>
              <a:defRPr/>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11</a:t>
            </a:fld>
            <a:endParaRPr lang="zh-CN" altLang="en-US"/>
          </a:p>
        </p:txBody>
      </p:sp>
    </p:spTree>
    <p:extLst>
      <p:ext uri="{BB962C8B-B14F-4D97-AF65-F5344CB8AC3E}">
        <p14:creationId xmlns:p14="http://schemas.microsoft.com/office/powerpoint/2010/main" val="4263914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20" indent="-24762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12</a:t>
            </a:fld>
            <a:endParaRPr lang="zh-CN" altLang="en-US"/>
          </a:p>
        </p:txBody>
      </p:sp>
    </p:spTree>
    <p:extLst>
      <p:ext uri="{BB962C8B-B14F-4D97-AF65-F5344CB8AC3E}">
        <p14:creationId xmlns:p14="http://schemas.microsoft.com/office/powerpoint/2010/main" val="9004110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8692"/>
            <a:ext cx="12192000" cy="716692"/>
          </a:xfrm>
          <a:prstGeom prst="rect">
            <a:avLst/>
          </a:prstGeom>
        </p:spPr>
      </p:pic>
      <p:sp>
        <p:nvSpPr>
          <p:cNvPr id="93347" name="Rectangle 163"/>
          <p:cNvSpPr>
            <a:spLocks noGrp="1" noRot="1" noChangeArrowheads="1"/>
          </p:cNvSpPr>
          <p:nvPr>
            <p:ph type="ctrTitle"/>
          </p:nvPr>
        </p:nvSpPr>
        <p:spPr>
          <a:xfrm>
            <a:off x="914400" y="2438400"/>
            <a:ext cx="6693768" cy="1143000"/>
          </a:xfrm>
        </p:spPr>
        <p:txBody>
          <a:bodyPr/>
          <a:lstStyle>
            <a:lvl1pPr>
              <a:defRPr b="1">
                <a:latin typeface="华文中宋" pitchFamily="2" charset="-122"/>
                <a:ea typeface="华文中宋" pitchFamily="2" charset="-122"/>
              </a:defRPr>
            </a:lvl1pPr>
          </a:lstStyle>
          <a:p>
            <a:r>
              <a:rPr lang="zh-CN" altLang="en-US" dirty="0"/>
              <a:t>单击此处编辑母版标题样式</a:t>
            </a:r>
          </a:p>
        </p:txBody>
      </p:sp>
      <p:sp>
        <p:nvSpPr>
          <p:cNvPr id="93351" name="Rectangle 167"/>
          <p:cNvSpPr>
            <a:spLocks noGrp="1" noRot="1" noChangeArrowheads="1"/>
          </p:cNvSpPr>
          <p:nvPr>
            <p:ph type="subTitle" idx="1"/>
          </p:nvPr>
        </p:nvSpPr>
        <p:spPr>
          <a:xfrm>
            <a:off x="2495600" y="4038602"/>
            <a:ext cx="5040560" cy="1752600"/>
          </a:xfrm>
        </p:spPr>
        <p:txBody>
          <a:bodyPr/>
          <a:lstStyle>
            <a:lvl1pPr marL="0" indent="0" algn="l">
              <a:buFont typeface="Wingdings" pitchFamily="2" charset="2"/>
              <a:buNone/>
              <a:defRPr sz="2800"/>
            </a:lvl1pPr>
          </a:lstStyle>
          <a:p>
            <a:r>
              <a:rPr lang="zh-CN" altLang="en-US"/>
              <a:t>单击此处编辑母版副标题样式</a:t>
            </a:r>
          </a:p>
        </p:txBody>
      </p:sp>
      <p:sp>
        <p:nvSpPr>
          <p:cNvPr id="6" name="Rectangle 164"/>
          <p:cNvSpPr>
            <a:spLocks noGrp="1" noChangeArrowheads="1"/>
          </p:cNvSpPr>
          <p:nvPr>
            <p:ph type="dt" sz="half" idx="10"/>
          </p:nvPr>
        </p:nvSpPr>
        <p:spPr>
          <a:xfrm>
            <a:off x="402167" y="6248400"/>
            <a:ext cx="3052233" cy="476250"/>
          </a:xfrm>
        </p:spPr>
        <p:txBody>
          <a:bodyPr/>
          <a:lstStyle>
            <a:lvl1pPr>
              <a:defRPr/>
            </a:lvl1pPr>
          </a:lstStyle>
          <a:p>
            <a:pPr>
              <a:defRPr/>
            </a:pPr>
            <a:endParaRPr lang="en-US" altLang="zh-CN"/>
          </a:p>
        </p:txBody>
      </p:sp>
      <p:sp>
        <p:nvSpPr>
          <p:cNvPr id="7" name="Rectangle 165"/>
          <p:cNvSpPr>
            <a:spLocks noGrp="1" noChangeArrowheads="1"/>
          </p:cNvSpPr>
          <p:nvPr>
            <p:ph type="ftr" sz="quarter" idx="11"/>
          </p:nvPr>
        </p:nvSpPr>
        <p:spPr>
          <a:xfrm>
            <a:off x="4165600" y="6248400"/>
            <a:ext cx="3860800" cy="476250"/>
          </a:xfrm>
        </p:spPr>
        <p:txBody>
          <a:bodyPr/>
          <a:lstStyle>
            <a:lvl1pPr>
              <a:defRPr/>
            </a:lvl1pPr>
          </a:lstStyle>
          <a:p>
            <a:pPr>
              <a:defRPr/>
            </a:pPr>
            <a:endParaRPr lang="en-US" altLang="zh-CN"/>
          </a:p>
        </p:txBody>
      </p:sp>
      <p:sp>
        <p:nvSpPr>
          <p:cNvPr id="8" name="Rectangle 166"/>
          <p:cNvSpPr>
            <a:spLocks noGrp="1" noChangeArrowheads="1"/>
          </p:cNvSpPr>
          <p:nvPr>
            <p:ph type="sldNum" sz="quarter" idx="12"/>
          </p:nvPr>
        </p:nvSpPr>
        <p:spPr>
          <a:xfrm>
            <a:off x="8737601" y="6248400"/>
            <a:ext cx="3052233" cy="476250"/>
          </a:xfrm>
        </p:spPr>
        <p:txBody>
          <a:bodyPr/>
          <a:lstStyle>
            <a:lvl1pPr>
              <a:defRPr/>
            </a:lvl1pPr>
          </a:lstStyle>
          <a:p>
            <a:pPr>
              <a:defRPr/>
            </a:pPr>
            <a:fld id="{30EED4B5-0C05-40D5-9780-3FEBEA4424BE}" type="slidenum">
              <a:rPr lang="en-US" altLang="zh-CN"/>
              <a:pPr>
                <a:defRPr/>
              </a:pPr>
              <a:t>‹#›</a:t>
            </a:fld>
            <a:endParaRPr lang="en-US" altLang="zh-CN"/>
          </a:p>
        </p:txBody>
      </p:sp>
      <p:pic>
        <p:nvPicPr>
          <p:cNvPr id="9" name="Picture 254" descr="D:\PPT模板\rendanew.jpg"/>
          <p:cNvPicPr>
            <a:picLocks noChangeAspect="1" noChangeArrowheads="1"/>
          </p:cNvPicPr>
          <p:nvPr userDrawn="1"/>
        </p:nvPicPr>
        <p:blipFill>
          <a:blip r:embed="rId3">
            <a:duotone>
              <a:schemeClr val="accent5">
                <a:shade val="45000"/>
                <a:satMod val="135000"/>
              </a:schemeClr>
              <a:prstClr val="white"/>
            </a:duotone>
          </a:blip>
          <a:srcRect/>
          <a:stretch>
            <a:fillRect/>
          </a:stretch>
        </p:blipFill>
        <p:spPr bwMode="auto">
          <a:xfrm>
            <a:off x="9264352" y="623067"/>
            <a:ext cx="2210406" cy="2214328"/>
          </a:xfrm>
          <a:prstGeom prst="rect">
            <a:avLst/>
          </a:prstGeom>
          <a:noFill/>
          <a:ln w="9525">
            <a:noFill/>
            <a:miter lim="800000"/>
            <a:headEnd/>
            <a:tailEnd/>
          </a:ln>
        </p:spPr>
      </p:pic>
    </p:spTree>
  </p:cSld>
  <p:clrMapOvr>
    <a:masterClrMapping/>
  </p:clrMapOvr>
  <p:transition>
    <p:blinds dir="vert"/>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07369" y="404664"/>
            <a:ext cx="7488832"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083401"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1714156947"/>
      </p:ext>
    </p:extLst>
  </p:cSld>
  <p:clrMapOvr>
    <a:masterClrMapping/>
  </p:clrMapOvr>
  <p:transition>
    <p:blinds dir="vert"/>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7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4247310222"/>
      </p:ext>
    </p:extLst>
  </p:cSld>
  <p:clrMapOvr>
    <a:masterClrMapping/>
  </p:clrMapOvr>
  <p:transition>
    <p:blinds dir="vert"/>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85830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44344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898090432"/>
      </p:ext>
    </p:extLst>
  </p:cSld>
  <p:clrMapOvr>
    <a:masterClrMapping/>
  </p:clrMapOvr>
  <p:transition>
    <p:blinds dir="vert"/>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930315"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44344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169901369"/>
      </p:ext>
    </p:extLst>
  </p:cSld>
  <p:clrMapOvr>
    <a:masterClrMapping/>
  </p:clrMapOvr>
  <p:transition>
    <p:blinds dir="vert"/>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074331"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659464"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3543112033"/>
      </p:ext>
    </p:extLst>
  </p:cSld>
  <p:clrMapOvr>
    <a:masterClrMapping/>
  </p:clrMapOvr>
  <p:transition>
    <p:blinds dir="vert"/>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85830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44344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3104742507"/>
      </p:ext>
    </p:extLst>
  </p:cSld>
  <p:clrMapOvr>
    <a:masterClrMapping/>
  </p:clrMapOvr>
  <p:transition>
    <p:blinds dir="vert"/>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002323"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587456"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726485428"/>
      </p:ext>
    </p:extLst>
  </p:cSld>
  <p:clrMapOvr>
    <a:masterClrMapping/>
  </p:clrMapOvr>
  <p:transition>
    <p:blinds dir="vert"/>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290355"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875488"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84177288"/>
      </p:ext>
    </p:extLst>
  </p:cSld>
  <p:clrMapOvr>
    <a:masterClrMapping/>
  </p:clrMapOvr>
  <p:transition>
    <p:blinds dir="vert"/>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290355"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875488"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114811039"/>
      </p:ext>
    </p:extLst>
  </p:cSld>
  <p:clrMapOvr>
    <a:masterClrMapping/>
  </p:clrMapOvr>
  <p:transition>
    <p:blinds dir="vert"/>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21733" y="404664"/>
            <a:ext cx="8006515"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515448"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1110897775"/>
      </p:ext>
    </p:extLst>
  </p:cSld>
  <p:clrMapOvr>
    <a:masterClrMapping/>
  </p:clrMapOvr>
  <p:transition>
    <p:blinds dir="vert"/>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074331"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659464"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92668529"/>
      </p:ext>
    </p:extLst>
  </p:cSld>
  <p:clrMapOvr>
    <a:masterClrMapping/>
  </p:clrMapOvr>
  <p:transition>
    <p:blinds dir="vert"/>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210235"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6795368"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2178923" cy="260648"/>
          </a:xfrm>
          <a:ln w="3175"/>
        </p:spPr>
        <p:txBody>
          <a:bodyPr/>
          <a:lstStyle>
            <a:lvl1pPr algn="l">
              <a:buNone/>
              <a:defRPr sz="1200">
                <a:solidFill>
                  <a:schemeClr val="bg1"/>
                </a:solidFill>
              </a:defRPr>
            </a:lvl1pPr>
          </a:lstStyle>
          <a:p>
            <a:pPr lvl="0"/>
            <a:endParaRPr lang="zh-CN" altLang="en-US" dirty="0" smtClean="0"/>
          </a:p>
        </p:txBody>
      </p:sp>
    </p:spTree>
  </p:cSld>
  <p:clrMapOvr>
    <a:masterClrMapping/>
  </p:clrMapOvr>
  <p:transition>
    <p:blinds dir="vert"/>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146339"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731472"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3311995740"/>
      </p:ext>
    </p:extLst>
  </p:cSld>
  <p:clrMapOvr>
    <a:masterClrMapping/>
  </p:clrMapOvr>
  <p:transition>
    <p:blinds dir="vert"/>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21834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80348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598182947"/>
      </p:ext>
    </p:extLst>
  </p:cSld>
  <p:clrMapOvr>
    <a:masterClrMapping/>
  </p:clrMapOvr>
  <p:transition>
    <p:blinds dir="vert"/>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702570170"/>
      </p:ext>
    </p:extLst>
  </p:cSld>
  <p:clrMapOvr>
    <a:masterClrMapping/>
  </p:clrMapOvr>
  <p:transition>
    <p:blinds dir="vert"/>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98139119"/>
      </p:ext>
    </p:extLst>
  </p:cSld>
  <p:clrMapOvr>
    <a:masterClrMapping/>
  </p:clrMapOvr>
  <p:transition>
    <p:blinds dir="vert"/>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348313884"/>
      </p:ext>
    </p:extLst>
  </p:cSld>
  <p:clrMapOvr>
    <a:masterClrMapping/>
  </p:clrMapOvr>
  <p:transition>
    <p:blinds dir="vert"/>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829369023"/>
      </p:ext>
    </p:extLst>
  </p:cSld>
  <p:clrMapOvr>
    <a:masterClrMapping/>
  </p:clrMapOvr>
  <p:transition>
    <p:blinds dir="vert"/>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4091708542"/>
      </p:ext>
    </p:extLst>
  </p:cSld>
  <p:clrMapOvr>
    <a:masterClrMapping/>
  </p:clrMapOvr>
  <p:transition>
    <p:blinds dir="vert"/>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344364819"/>
      </p:ext>
    </p:extLst>
  </p:cSld>
  <p:clrMapOvr>
    <a:masterClrMapping/>
  </p:clrMapOvr>
  <p:transition>
    <p:blinds dir="vert"/>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27648091"/>
      </p:ext>
    </p:extLst>
  </p:cSld>
  <p:clrMapOvr>
    <a:masterClrMapping/>
  </p:clrMapOvr>
  <p:transition>
    <p:blinds dir="vert"/>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061938342"/>
      </p:ext>
    </p:extLst>
  </p:cSld>
  <p:clrMapOvr>
    <a:masterClrMapping/>
  </p:clrMapOvr>
  <p:transition>
    <p:blinds dir="vert"/>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Tree>
  </p:cSld>
  <p:clrMapOvr>
    <a:masterClrMapping/>
  </p:clrMapOvr>
  <p:transition>
    <p:blinds dir="vert"/>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074309735"/>
      </p:ext>
    </p:extLst>
  </p:cSld>
  <p:clrMapOvr>
    <a:masterClrMapping/>
  </p:clrMapOvr>
  <p:transition>
    <p:blinds dir="vert"/>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404023769"/>
      </p:ext>
    </p:extLst>
  </p:cSld>
  <p:clrMapOvr>
    <a:masterClrMapping/>
  </p:clrMapOvr>
  <p:transition>
    <p:blinds dir="vert"/>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967528447"/>
      </p:ext>
    </p:extLst>
  </p:cSld>
  <p:clrMapOvr>
    <a:masterClrMapping/>
  </p:clrMapOvr>
  <p:transition>
    <p:blinds dir="vert"/>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686732659"/>
      </p:ext>
    </p:extLst>
  </p:cSld>
  <p:clrMapOvr>
    <a:masterClrMapping/>
  </p:clrMapOvr>
  <p:transition>
    <p:blinds dir="vert"/>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572443115"/>
      </p:ext>
    </p:extLst>
  </p:cSld>
  <p:clrMapOvr>
    <a:masterClrMapping/>
  </p:clrMapOvr>
  <p:transition>
    <p:blinds dir="vert"/>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845938172"/>
      </p:ext>
    </p:extLst>
  </p:cSld>
  <p:clrMapOvr>
    <a:masterClrMapping/>
  </p:clrMapOvr>
  <p:transition>
    <p:blinds dir="vert"/>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158350079"/>
      </p:ext>
    </p:extLst>
  </p:cSld>
  <p:clrMapOvr>
    <a:masterClrMapping/>
  </p:clrMapOvr>
  <p:transition>
    <p:blinds dir="vert"/>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48766000"/>
      </p:ext>
    </p:extLst>
  </p:cSld>
  <p:clrMapOvr>
    <a:masterClrMapping/>
  </p:clrMapOvr>
  <p:transition>
    <p:blinds dir="vert"/>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921097918"/>
      </p:ext>
    </p:extLst>
  </p:cSld>
  <p:clrMapOvr>
    <a:masterClrMapping/>
  </p:clrMapOvr>
  <p:transition>
    <p:blinds dir="vert"/>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438646965"/>
      </p:ext>
    </p:extLst>
  </p:cSld>
  <p:clrMapOvr>
    <a:masterClrMapping/>
  </p:clrMapOvr>
  <p:transition>
    <p:blinds dir="vert"/>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426259"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011392"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60826835"/>
      </p:ext>
    </p:extLst>
  </p:cSld>
  <p:clrMapOvr>
    <a:masterClrMapping/>
  </p:clrMapOvr>
  <p:transition>
    <p:blinds dir="vert"/>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804673893"/>
      </p:ext>
    </p:extLst>
  </p:cSld>
  <p:clrMapOvr>
    <a:masterClrMapping/>
  </p:clrMapOvr>
  <p:transition>
    <p:blinds dir="vert"/>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308088538"/>
      </p:ext>
    </p:extLst>
  </p:cSld>
  <p:clrMapOvr>
    <a:masterClrMapping/>
  </p:clrMapOvr>
  <p:transition>
    <p:blinds dir="vert"/>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6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521278458"/>
      </p:ext>
    </p:extLst>
  </p:cSld>
  <p:clrMapOvr>
    <a:masterClrMapping/>
  </p:clrMapOvr>
  <p:transition>
    <p:blinds dir="vert"/>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8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415820992"/>
      </p:ext>
    </p:extLst>
  </p:cSld>
  <p:clrMapOvr>
    <a:masterClrMapping/>
  </p:clrMapOvr>
  <p:transition>
    <p:blinds dir="vert"/>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376268277"/>
      </p:ext>
    </p:extLst>
  </p:cSld>
  <p:clrMapOvr>
    <a:masterClrMapping/>
  </p:clrMapOvr>
  <p:transition>
    <p:blinds dir="vert"/>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4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98875842"/>
      </p:ext>
    </p:extLst>
  </p:cSld>
  <p:clrMapOvr>
    <a:masterClrMapping/>
  </p:clrMapOvr>
  <p:transition>
    <p:blinds dir="vert"/>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9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934842644"/>
      </p:ext>
    </p:extLst>
  </p:cSld>
  <p:clrMapOvr>
    <a:masterClrMapping/>
  </p:clrMapOvr>
  <p:transition>
    <p:blinds dir="vert"/>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9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03475785"/>
      </p:ext>
    </p:extLst>
  </p:cSld>
  <p:clrMapOvr>
    <a:masterClrMapping/>
  </p:clrMapOvr>
  <p:transition>
    <p:blinds dir="vert"/>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1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520929087"/>
      </p:ext>
    </p:extLst>
  </p:cSld>
  <p:clrMapOvr>
    <a:masterClrMapping/>
  </p:clrMapOvr>
  <p:transition>
    <p:blinds dir="vert"/>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1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859214164"/>
      </p:ext>
    </p:extLst>
  </p:cSld>
  <p:clrMapOvr>
    <a:masterClrMapping/>
  </p:clrMapOvr>
  <p:transition>
    <p:blinds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642283"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227416"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4229535157"/>
      </p:ext>
    </p:extLst>
  </p:cSld>
  <p:clrMapOvr>
    <a:masterClrMapping/>
  </p:clrMapOvr>
  <p:transition>
    <p:blinds dir="vert"/>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1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4080918553"/>
      </p:ext>
    </p:extLst>
  </p:cSld>
  <p:clrMapOvr>
    <a:masterClrMapping/>
  </p:clrMapOvr>
  <p:transition>
    <p:blinds dir="vert"/>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1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666270046"/>
      </p:ext>
    </p:extLst>
  </p:cSld>
  <p:clrMapOvr>
    <a:masterClrMapping/>
  </p:clrMapOvr>
  <p:transition>
    <p:blinds dir="vert"/>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1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557434770"/>
      </p:ext>
    </p:extLst>
  </p:cSld>
  <p:clrMapOvr>
    <a:masterClrMapping/>
  </p:clrMapOvr>
  <p:transition>
    <p:blinds dir="vert"/>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1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092046210"/>
      </p:ext>
    </p:extLst>
  </p:cSld>
  <p:clrMapOvr>
    <a:masterClrMapping/>
  </p:clrMapOvr>
  <p:transition>
    <p:blinds dir="vert"/>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1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545676558"/>
      </p:ext>
    </p:extLst>
  </p:cSld>
  <p:clrMapOvr>
    <a:masterClrMapping/>
  </p:clrMapOvr>
  <p:transition>
    <p:blinds dir="vert"/>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1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327808276"/>
      </p:ext>
    </p:extLst>
  </p:cSld>
  <p:clrMapOvr>
    <a:masterClrMapping/>
  </p:clrMapOvr>
  <p:transition>
    <p:blinds dir="vert"/>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1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229938245"/>
      </p:ext>
    </p:extLst>
  </p:cSld>
  <p:clrMapOvr>
    <a:masterClrMapping/>
  </p:clrMapOvr>
  <p:transition>
    <p:blinds dir="vert"/>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1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627634933"/>
      </p:ext>
    </p:extLst>
  </p:cSld>
  <p:clrMapOvr>
    <a:masterClrMapping/>
  </p:clrMapOvr>
  <p:transition>
    <p:blinds dir="vert"/>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2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301416206"/>
      </p:ext>
    </p:extLst>
  </p:cSld>
  <p:clrMapOvr>
    <a:masterClrMapping/>
  </p:clrMapOvr>
  <p:transition>
    <p:blinds dir="vert"/>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4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415368631"/>
      </p:ext>
    </p:extLst>
  </p:cSld>
  <p:clrMapOvr>
    <a:masterClrMapping/>
  </p:clrMapOvr>
  <p:transition>
    <p:blinds dir="vert"/>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786299"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371432"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551155909"/>
      </p:ext>
    </p:extLst>
  </p:cSld>
  <p:clrMapOvr>
    <a:masterClrMapping/>
  </p:clrMapOvr>
  <p:transition>
    <p:blinds dir="vert"/>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4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4084230457"/>
      </p:ext>
    </p:extLst>
  </p:cSld>
  <p:clrMapOvr>
    <a:masterClrMapping/>
  </p:clrMapOvr>
  <p:transition>
    <p:blinds dir="vert"/>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4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540501050"/>
      </p:ext>
    </p:extLst>
  </p:cSld>
  <p:clrMapOvr>
    <a:masterClrMapping/>
  </p:clrMapOvr>
  <p:transition>
    <p:blinds dir="vert"/>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2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559986384"/>
      </p:ext>
    </p:extLst>
  </p:cSld>
  <p:clrMapOvr>
    <a:masterClrMapping/>
  </p:clrMapOvr>
  <p:transition>
    <p:blinds dir="vert"/>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2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994699072"/>
      </p:ext>
    </p:extLst>
  </p:cSld>
  <p:clrMapOvr>
    <a:masterClrMapping/>
  </p:clrMapOvr>
  <p:transition>
    <p:blinds dir="vert"/>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2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623461386"/>
      </p:ext>
    </p:extLst>
  </p:cSld>
  <p:clrMapOvr>
    <a:masterClrMapping/>
  </p:clrMapOvr>
  <p:transition>
    <p:blinds dir="vert"/>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3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761706067"/>
      </p:ext>
    </p:extLst>
  </p:cSld>
  <p:clrMapOvr>
    <a:masterClrMapping/>
  </p:clrMapOvr>
  <p:transition>
    <p:blinds dir="vert"/>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3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359226818"/>
      </p:ext>
    </p:extLst>
  </p:cSld>
  <p:clrMapOvr>
    <a:masterClrMapping/>
  </p:clrMapOvr>
  <p:transition>
    <p:blinds dir="vert"/>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3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129628855"/>
      </p:ext>
    </p:extLst>
  </p:cSld>
  <p:clrMapOvr>
    <a:masterClrMapping/>
  </p:clrMapOvr>
  <p:transition>
    <p:blinds dir="vert"/>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4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991094808"/>
      </p:ext>
    </p:extLst>
  </p:cSld>
  <p:clrMapOvr>
    <a:masterClrMapping/>
  </p:clrMapOvr>
  <p:transition>
    <p:blinds dir="vert"/>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4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581192701"/>
      </p:ext>
    </p:extLst>
  </p:cSld>
  <p:clrMapOvr>
    <a:masterClrMapping/>
  </p:clrMapOvr>
  <p:transition>
    <p:blinds dir="vert"/>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354251"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6939384"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1046414529"/>
      </p:ext>
    </p:extLst>
  </p:cSld>
  <p:clrMapOvr>
    <a:masterClrMapping/>
  </p:clrMapOvr>
  <p:transition>
    <p:blinds dir="vert"/>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4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89458313"/>
      </p:ext>
    </p:extLst>
  </p:cSld>
  <p:clrMapOvr>
    <a:masterClrMapping/>
  </p:clrMapOvr>
  <p:transition>
    <p:blinds dir="vert"/>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5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000223798"/>
      </p:ext>
    </p:extLst>
  </p:cSld>
  <p:clrMapOvr>
    <a:masterClrMapping/>
  </p:clrMapOvr>
  <p:transition>
    <p:blinds dir="vert"/>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5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634707186"/>
      </p:ext>
    </p:extLst>
  </p:cSld>
  <p:clrMapOvr>
    <a:masterClrMapping/>
  </p:clrMapOvr>
  <p:transition>
    <p:blinds dir="vert"/>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5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644465445"/>
      </p:ext>
    </p:extLst>
  </p:cSld>
  <p:clrMapOvr>
    <a:masterClrMapping/>
  </p:clrMapOvr>
  <p:transition>
    <p:blinds dir="vert"/>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5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62215487"/>
      </p:ext>
    </p:extLst>
  </p:cSld>
  <p:clrMapOvr>
    <a:masterClrMapping/>
  </p:clrMapOvr>
  <p:transition>
    <p:blinds dir="vert"/>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5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165164125"/>
      </p:ext>
    </p:extLst>
  </p:cSld>
  <p:clrMapOvr>
    <a:masterClrMapping/>
  </p:clrMapOvr>
  <p:transition>
    <p:blinds dir="vert"/>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5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863989990"/>
      </p:ext>
    </p:extLst>
  </p:cSld>
  <p:clrMapOvr>
    <a:masterClrMapping/>
  </p:clrMapOvr>
  <p:transition>
    <p:blinds dir="vert"/>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5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954517571"/>
      </p:ext>
    </p:extLst>
  </p:cSld>
  <p:clrMapOvr>
    <a:masterClrMapping/>
  </p:clrMapOvr>
  <p:transition>
    <p:blinds dir="vert"/>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5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942159385"/>
      </p:ext>
    </p:extLst>
  </p:cSld>
  <p:clrMapOvr>
    <a:masterClrMapping/>
  </p:clrMapOvr>
  <p:transition>
    <p:blinds dir="vert"/>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5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312839474"/>
      </p:ext>
    </p:extLst>
  </p:cSld>
  <p:clrMapOvr>
    <a:masterClrMapping/>
  </p:clrMapOvr>
  <p:transition>
    <p:blinds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714291"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299424"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3023628026"/>
      </p:ext>
    </p:extLst>
  </p:cSld>
  <p:clrMapOvr>
    <a:masterClrMapping/>
  </p:clrMapOvr>
  <p:transition>
    <p:blinds dir="vert"/>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5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422145330"/>
      </p:ext>
    </p:extLst>
  </p:cSld>
  <p:clrMapOvr>
    <a:masterClrMapping/>
  </p:clrMapOvr>
  <p:transition>
    <p:blinds dir="vert"/>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8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672467993"/>
      </p:ext>
    </p:extLst>
  </p:cSld>
  <p:clrMapOvr>
    <a:masterClrMapping/>
  </p:clrMapOvr>
  <p:transition>
    <p:blinds dir="vert"/>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6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608935840"/>
      </p:ext>
    </p:extLst>
  </p:cSld>
  <p:clrMapOvr>
    <a:masterClrMapping/>
  </p:clrMapOvr>
  <p:transition>
    <p:blinds dir="vert"/>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6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706252143"/>
      </p:ext>
    </p:extLst>
  </p:cSld>
  <p:clrMapOvr>
    <a:masterClrMapping/>
  </p:clrMapOvr>
  <p:transition>
    <p:blinds dir="vert"/>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6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67464355"/>
      </p:ext>
    </p:extLst>
  </p:cSld>
  <p:clrMapOvr>
    <a:masterClrMapping/>
  </p:clrMapOvr>
  <p:transition>
    <p:blinds dir="vert"/>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6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955607256"/>
      </p:ext>
    </p:extLst>
  </p:cSld>
  <p:clrMapOvr>
    <a:masterClrMapping/>
  </p:clrMapOvr>
  <p:transition>
    <p:blinds dir="vert"/>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6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108492886"/>
      </p:ext>
    </p:extLst>
  </p:cSld>
  <p:clrMapOvr>
    <a:masterClrMapping/>
  </p:clrMapOvr>
  <p:transition>
    <p:blinds dir="vert"/>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6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057416673"/>
      </p:ext>
    </p:extLst>
  </p:cSld>
  <p:clrMapOvr>
    <a:masterClrMapping/>
  </p:clrMapOvr>
  <p:transition>
    <p:blinds dir="vert"/>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6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849128972"/>
      </p:ext>
    </p:extLst>
  </p:cSld>
  <p:clrMapOvr>
    <a:masterClrMapping/>
  </p:clrMapOvr>
  <p:transition>
    <p:blinds dir="vert"/>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6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063822613"/>
      </p:ext>
    </p:extLst>
  </p:cSld>
  <p:clrMapOvr>
    <a:masterClrMapping/>
  </p:clrMapOvr>
  <p:transition>
    <p:blinds dir="vert"/>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21834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80348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137764391"/>
      </p:ext>
    </p:extLst>
  </p:cSld>
  <p:clrMapOvr>
    <a:masterClrMapping/>
  </p:clrMapOvr>
  <p:transition>
    <p:blinds dir="vert"/>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0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677499186"/>
      </p:ext>
    </p:extLst>
  </p:cSld>
  <p:clrMapOvr>
    <a:masterClrMapping/>
  </p:clrMapOvr>
  <p:transition>
    <p:blinds dir="vert"/>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0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221857272"/>
      </p:ext>
    </p:extLst>
  </p:cSld>
  <p:clrMapOvr>
    <a:masterClrMapping/>
  </p:clrMapOvr>
  <p:transition>
    <p:blinds dir="vert"/>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0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204257891"/>
      </p:ext>
    </p:extLst>
  </p:cSld>
  <p:clrMapOvr>
    <a:masterClrMapping/>
  </p:clrMapOvr>
  <p:transition>
    <p:blinds dir="vert"/>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0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945364444"/>
      </p:ext>
    </p:extLst>
  </p:cSld>
  <p:clrMapOvr>
    <a:masterClrMapping/>
  </p:clrMapOvr>
  <p:transition>
    <p:blinds dir="vert"/>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7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461603388"/>
      </p:ext>
    </p:extLst>
  </p:cSld>
  <p:clrMapOvr>
    <a:masterClrMapping/>
  </p:clrMapOvr>
  <p:transition>
    <p:blinds dir="vert"/>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7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528887203"/>
      </p:ext>
    </p:extLst>
  </p:cSld>
  <p:clrMapOvr>
    <a:masterClrMapping/>
  </p:clrMapOvr>
  <p:transition>
    <p:blinds dir="vert"/>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7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396254422"/>
      </p:ext>
    </p:extLst>
  </p:cSld>
  <p:clrMapOvr>
    <a:masterClrMapping/>
  </p:clrMapOvr>
  <p:transition>
    <p:blinds dir="vert"/>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7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879912696"/>
      </p:ext>
    </p:extLst>
  </p:cSld>
  <p:clrMapOvr>
    <a:masterClrMapping/>
  </p:clrMapOvr>
  <p:transition>
    <p:blinds dir="vert"/>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7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4131139932"/>
      </p:ext>
    </p:extLst>
  </p:cSld>
  <p:clrMapOvr>
    <a:masterClrMapping/>
  </p:clrMapOvr>
  <p:transition>
    <p:blinds dir="vert"/>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7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412770038"/>
      </p:ext>
    </p:extLst>
  </p:cSld>
  <p:clrMapOvr>
    <a:masterClrMapping/>
  </p:clrMapOvr>
  <p:transition>
    <p:blinds dir="vert"/>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image" Target="../media/image1.jpeg"/><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7" name="Rectangle 249"/>
          <p:cNvSpPr>
            <a:spLocks noGrp="1" noRot="1" noChangeArrowheads="1"/>
          </p:cNvSpPr>
          <p:nvPr>
            <p:ph type="body" idx="1"/>
          </p:nvPr>
        </p:nvSpPr>
        <p:spPr bwMode="auto">
          <a:xfrm>
            <a:off x="812800" y="1600200"/>
            <a:ext cx="7224184" cy="449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6868" name="Rectangle 248"/>
          <p:cNvSpPr>
            <a:spLocks noGrp="1" noRot="1" noChangeArrowheads="1"/>
          </p:cNvSpPr>
          <p:nvPr>
            <p:ph type="title"/>
          </p:nvPr>
        </p:nvSpPr>
        <p:spPr bwMode="auto">
          <a:xfrm>
            <a:off x="397933" y="404814"/>
            <a:ext cx="7639051" cy="9667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92410" name="Rectangle 250"/>
          <p:cNvSpPr>
            <a:spLocks noGrp="1" noChangeArrowheads="1"/>
          </p:cNvSpPr>
          <p:nvPr>
            <p:ph type="dt" sz="half" idx="2"/>
          </p:nvPr>
        </p:nvSpPr>
        <p:spPr bwMode="auto">
          <a:xfrm>
            <a:off x="431801" y="6524626"/>
            <a:ext cx="3052233"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ltLang="zh-CN"/>
          </a:p>
        </p:txBody>
      </p:sp>
      <p:sp>
        <p:nvSpPr>
          <p:cNvPr id="92411" name="Rectangle 251"/>
          <p:cNvSpPr>
            <a:spLocks noGrp="1" noChangeArrowheads="1"/>
          </p:cNvSpPr>
          <p:nvPr>
            <p:ph type="ftr" sz="quarter" idx="3"/>
          </p:nvPr>
        </p:nvSpPr>
        <p:spPr bwMode="auto">
          <a:xfrm>
            <a:off x="4176184" y="6524626"/>
            <a:ext cx="3860800"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ltLang="zh-CN" dirty="0"/>
          </a:p>
        </p:txBody>
      </p:sp>
      <p:sp>
        <p:nvSpPr>
          <p:cNvPr id="92412" name="Rectangle 252"/>
          <p:cNvSpPr>
            <a:spLocks noGrp="1" noChangeArrowheads="1"/>
          </p:cNvSpPr>
          <p:nvPr>
            <p:ph type="sldNum" sz="quarter" idx="4"/>
          </p:nvPr>
        </p:nvSpPr>
        <p:spPr bwMode="auto">
          <a:xfrm>
            <a:off x="8733368" y="6524626"/>
            <a:ext cx="3052233"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defRPr>
            </a:lvl1pPr>
          </a:lstStyle>
          <a:p>
            <a:pPr>
              <a:defRPr/>
            </a:pPr>
            <a:fld id="{1C477B47-DDB5-489C-BB25-ED0A340F4893}" type="slidenum">
              <a:rPr lang="en-US" altLang="zh-CN"/>
              <a:pPr>
                <a:defRPr/>
              </a:pPr>
              <a:t>‹#›</a:t>
            </a:fld>
            <a:endParaRPr lang="en-US" altLang="zh-CN"/>
          </a:p>
        </p:txBody>
      </p:sp>
      <p:sp>
        <p:nvSpPr>
          <p:cNvPr id="155" name="TextBox 154"/>
          <p:cNvSpPr txBox="1"/>
          <p:nvPr userDrawn="1"/>
        </p:nvSpPr>
        <p:spPr>
          <a:xfrm>
            <a:off x="1" y="-2380"/>
            <a:ext cx="5422900" cy="276225"/>
          </a:xfrm>
          <a:prstGeom prst="rect">
            <a:avLst/>
          </a:prstGeom>
          <a:solidFill>
            <a:schemeClr val="accent5">
              <a:lumMod val="75000"/>
            </a:schemeClr>
          </a:solidFill>
          <a:ln>
            <a:noFill/>
          </a:ln>
        </p:spPr>
        <p:txBody>
          <a:bodyPr wrap="square">
            <a:spAutoFit/>
          </a:bodyPr>
          <a:lstStyle/>
          <a:p>
            <a:pPr>
              <a:defRPr/>
            </a:pPr>
            <a:endParaRPr lang="zh-CN" altLang="en-US" sz="1200" dirty="0">
              <a:solidFill>
                <a:schemeClr val="bg1"/>
              </a:solidFill>
            </a:endParaRPr>
          </a:p>
        </p:txBody>
      </p:sp>
      <p:sp>
        <p:nvSpPr>
          <p:cNvPr id="156" name="TextBox 155"/>
          <p:cNvSpPr txBox="1"/>
          <p:nvPr userDrawn="1"/>
        </p:nvSpPr>
        <p:spPr>
          <a:xfrm>
            <a:off x="0" y="6581775"/>
            <a:ext cx="12192000" cy="338138"/>
          </a:xfrm>
          <a:prstGeom prst="rect">
            <a:avLst/>
          </a:prstGeom>
          <a:solidFill>
            <a:schemeClr val="accent5">
              <a:lumMod val="50000"/>
            </a:schemeClr>
          </a:solidFill>
        </p:spPr>
        <p:txBody>
          <a:bodyPr>
            <a:spAutoFit/>
          </a:bodyPr>
          <a:lstStyle/>
          <a:p>
            <a:pPr algn="r">
              <a:defRPr/>
            </a:pPr>
            <a:r>
              <a:rPr lang="en-US" altLang="zh-CN" sz="1200" dirty="0">
                <a:solidFill>
                  <a:schemeClr val="bg1"/>
                </a:solidFill>
              </a:rPr>
              <a:t>P. </a:t>
            </a:r>
            <a:fld id="{F733E731-9750-4C10-BCFC-31D1A9368162}" type="slidenum">
              <a:rPr lang="en-US" altLang="zh-CN" sz="1600">
                <a:solidFill>
                  <a:schemeClr val="bg1"/>
                </a:solidFill>
              </a:rPr>
              <a:pPr algn="r">
                <a:defRPr/>
              </a:pPr>
              <a:t>‹#›</a:t>
            </a:fld>
            <a:r>
              <a:rPr lang="en-US" altLang="zh-CN" sz="1600" dirty="0">
                <a:solidFill>
                  <a:schemeClr val="bg1"/>
                </a:solidFill>
              </a:rPr>
              <a:t> </a:t>
            </a:r>
            <a:endParaRPr lang="zh-CN" altLang="en-US" sz="1600" dirty="0">
              <a:solidFill>
                <a:schemeClr val="bg1"/>
              </a:solidFill>
            </a:endParaRPr>
          </a:p>
        </p:txBody>
      </p:sp>
      <p:sp>
        <p:nvSpPr>
          <p:cNvPr id="157" name="TextBox 156"/>
          <p:cNvSpPr txBox="1"/>
          <p:nvPr userDrawn="1"/>
        </p:nvSpPr>
        <p:spPr>
          <a:xfrm>
            <a:off x="5422901" y="-3996"/>
            <a:ext cx="6769100" cy="276225"/>
          </a:xfrm>
          <a:prstGeom prst="rect">
            <a:avLst/>
          </a:prstGeom>
          <a:solidFill>
            <a:schemeClr val="accent5">
              <a:lumMod val="50000"/>
            </a:schemeClr>
          </a:solidFill>
          <a:ln>
            <a:noFill/>
          </a:ln>
        </p:spPr>
        <p:txBody>
          <a:bodyPr>
            <a:spAutoFit/>
          </a:bodyPr>
          <a:lstStyle/>
          <a:p>
            <a:pPr>
              <a:defRPr/>
            </a:pPr>
            <a:endParaRPr lang="zh-CN" altLang="en-US" sz="1200" dirty="0">
              <a:solidFill>
                <a:schemeClr val="bg1"/>
              </a:solidFill>
            </a:endParaRPr>
          </a:p>
        </p:txBody>
      </p:sp>
      <p:sp>
        <p:nvSpPr>
          <p:cNvPr id="11" name="文本占位符 156"/>
          <p:cNvSpPr txBox="1">
            <a:spLocks/>
          </p:cNvSpPr>
          <p:nvPr userDrawn="1"/>
        </p:nvSpPr>
        <p:spPr>
          <a:xfrm>
            <a:off x="-31616" y="6627200"/>
            <a:ext cx="11672232" cy="258184"/>
          </a:xfrm>
          <a:prstGeom prst="rect">
            <a:avLst/>
          </a:prstGeom>
          <a:ln w="3175"/>
        </p:spPr>
        <p:txBody>
          <a:bodyPr/>
          <a:lstStyle>
            <a:lvl1pPr>
              <a:buNone/>
              <a:defRPr sz="1200">
                <a:solidFill>
                  <a:schemeClr val="bg1"/>
                </a:solidFill>
              </a:defRPr>
            </a:lvl1pPr>
          </a:lstStyle>
          <a:p>
            <a:pPr marL="342900" marR="0" lvl="0" indent="-342900" algn="l" defTabSz="914400" rtl="0" eaLnBrk="0" fontAlgn="base" latinLnBrk="0" hangingPunct="0">
              <a:lnSpc>
                <a:spcPct val="100000"/>
              </a:lnSpc>
              <a:spcBef>
                <a:spcPct val="20000"/>
              </a:spcBef>
              <a:spcAft>
                <a:spcPct val="0"/>
              </a:spcAft>
              <a:buClr>
                <a:schemeClr val="hlink"/>
              </a:buClr>
              <a:buSzTx/>
              <a:buFont typeface="Wingdings" pitchFamily="2" charset="2"/>
              <a:buNone/>
              <a:tabLst/>
              <a:defRPr/>
            </a:pPr>
            <a:r>
              <a:rPr lang="en-US" altLang="zh-CN"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a:t>
            </a:r>
            <a:r>
              <a:rPr lang="zh-CN" altLang="en-US"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课程名称</a:t>
            </a:r>
            <a:r>
              <a:rPr lang="en-US" altLang="zh-CN"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a:t>
            </a:r>
            <a:r>
              <a:rPr lang="zh-CN" altLang="en-US"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数据科学理论与实践                  </a:t>
            </a:r>
            <a:r>
              <a:rPr lang="en-US" altLang="zh-CN"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a:t>
            </a:r>
            <a:r>
              <a:rPr lang="zh-CN" altLang="en-US"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主讲教师</a:t>
            </a:r>
            <a:r>
              <a:rPr lang="en-US" altLang="zh-CN"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a:t>
            </a:r>
            <a:r>
              <a:rPr lang="zh-CN" altLang="en-US"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朝乐门                 </a:t>
            </a:r>
            <a:r>
              <a:rPr lang="en-US" altLang="zh-CN"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a:t>
            </a:r>
            <a:r>
              <a:rPr lang="zh-CN" altLang="en-US"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参考书</a:t>
            </a:r>
            <a:r>
              <a:rPr lang="en-US" altLang="zh-CN"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a:t>
            </a:r>
            <a:r>
              <a:rPr lang="zh-CN" altLang="en-US"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数据科学理论与实践（清华大学出版社，</a:t>
            </a:r>
            <a:r>
              <a:rPr lang="en-US" altLang="zh-CN"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2017</a:t>
            </a:r>
            <a:r>
              <a:rPr lang="zh-CN" altLang="en-US"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a:t>
            </a:r>
            <a:r>
              <a:rPr lang="en-US" altLang="zh-CN"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                【</a:t>
            </a:r>
            <a:r>
              <a:rPr lang="zh-CN" altLang="en-US"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日期</a:t>
            </a:r>
            <a:r>
              <a:rPr lang="en-US" altLang="zh-CN"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】2017</a:t>
            </a:r>
            <a:r>
              <a:rPr lang="zh-CN" altLang="en-US"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年</a:t>
            </a:r>
            <a:r>
              <a:rPr lang="en-US" altLang="zh-CN"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8</a:t>
            </a:r>
            <a:r>
              <a:rPr lang="zh-CN" altLang="en-US"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月</a:t>
            </a:r>
          </a:p>
        </p:txBody>
      </p:sp>
      <p:sp>
        <p:nvSpPr>
          <p:cNvPr id="12" name="文本占位符 156"/>
          <p:cNvSpPr txBox="1">
            <a:spLocks/>
          </p:cNvSpPr>
          <p:nvPr userDrawn="1"/>
        </p:nvSpPr>
        <p:spPr>
          <a:xfrm>
            <a:off x="1" y="0"/>
            <a:ext cx="4415367" cy="260350"/>
          </a:xfrm>
          <a:prstGeom prst="rect">
            <a:avLst/>
          </a:prstGeom>
          <a:ln w="3175"/>
        </p:spPr>
        <p:txBody>
          <a:bodyPr/>
          <a:lstStyle>
            <a:lvl1pPr>
              <a:buNone/>
              <a:defRPr sz="1200">
                <a:solidFill>
                  <a:schemeClr val="bg1"/>
                </a:solidFill>
              </a:defRPr>
            </a:lvl1pPr>
          </a:lstStyle>
          <a:p>
            <a:pPr marL="342900" indent="-342900" eaLnBrk="0" hangingPunct="0">
              <a:spcBef>
                <a:spcPct val="20000"/>
              </a:spcBef>
              <a:buClr>
                <a:schemeClr val="hlink"/>
              </a:buClr>
              <a:buFont typeface="Wingdings" pitchFamily="2" charset="2"/>
              <a:buNone/>
              <a:defRPr/>
            </a:pPr>
            <a:endParaRPr lang="zh-CN" altLang="en-US" sz="1200" kern="0" dirty="0" smtClean="0">
              <a:latin typeface="+mn-lt"/>
              <a:ea typeface="+mn-ea"/>
            </a:endParaRPr>
          </a:p>
        </p:txBody>
      </p:sp>
      <p:pic>
        <p:nvPicPr>
          <p:cNvPr id="15" name="Picture 254" descr="D:\PPT模板\rendanew.jpg"/>
          <p:cNvPicPr>
            <a:picLocks noChangeAspect="1" noChangeArrowheads="1"/>
          </p:cNvPicPr>
          <p:nvPr userDrawn="1"/>
        </p:nvPicPr>
        <p:blipFill>
          <a:blip r:embed="rId102">
            <a:duotone>
              <a:schemeClr val="accent5">
                <a:shade val="45000"/>
                <a:satMod val="135000"/>
              </a:schemeClr>
              <a:prstClr val="white"/>
            </a:duotone>
          </a:blip>
          <a:srcRect/>
          <a:stretch>
            <a:fillRect/>
          </a:stretch>
        </p:blipFill>
        <p:spPr bwMode="auto">
          <a:xfrm>
            <a:off x="10488488" y="623067"/>
            <a:ext cx="986270" cy="98802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356" r:id="rId1"/>
    <p:sldLayoutId id="2147484357" r:id="rId2"/>
    <p:sldLayoutId id="2147484355" r:id="rId3"/>
    <p:sldLayoutId id="2147484358" r:id="rId4"/>
    <p:sldLayoutId id="2147484359" r:id="rId5"/>
    <p:sldLayoutId id="2147484360" r:id="rId6"/>
    <p:sldLayoutId id="2147484361" r:id="rId7"/>
    <p:sldLayoutId id="2147484362" r:id="rId8"/>
    <p:sldLayoutId id="2147484363" r:id="rId9"/>
    <p:sldLayoutId id="2147484364" r:id="rId10"/>
    <p:sldLayoutId id="2147484365" r:id="rId11"/>
    <p:sldLayoutId id="2147484366" r:id="rId12"/>
    <p:sldLayoutId id="2147484367" r:id="rId13"/>
    <p:sldLayoutId id="2147484368" r:id="rId14"/>
    <p:sldLayoutId id="2147484369" r:id="rId15"/>
    <p:sldLayoutId id="2147484370" r:id="rId16"/>
    <p:sldLayoutId id="2147484371" r:id="rId17"/>
    <p:sldLayoutId id="2147484372" r:id="rId18"/>
    <p:sldLayoutId id="2147484373" r:id="rId19"/>
    <p:sldLayoutId id="2147484374" r:id="rId20"/>
    <p:sldLayoutId id="2147484376" r:id="rId21"/>
    <p:sldLayoutId id="2147484377" r:id="rId22"/>
    <p:sldLayoutId id="2147484379" r:id="rId23"/>
    <p:sldLayoutId id="2147484380" r:id="rId24"/>
    <p:sldLayoutId id="2147484381" r:id="rId25"/>
    <p:sldLayoutId id="2147484382" r:id="rId26"/>
    <p:sldLayoutId id="2147484383" r:id="rId27"/>
    <p:sldLayoutId id="2147484384" r:id="rId28"/>
    <p:sldLayoutId id="2147484385" r:id="rId29"/>
    <p:sldLayoutId id="2147484386" r:id="rId30"/>
    <p:sldLayoutId id="2147484387" r:id="rId31"/>
    <p:sldLayoutId id="2147484388" r:id="rId32"/>
    <p:sldLayoutId id="2147484389" r:id="rId33"/>
    <p:sldLayoutId id="2147484390" r:id="rId34"/>
    <p:sldLayoutId id="2147484391" r:id="rId35"/>
    <p:sldLayoutId id="2147484392" r:id="rId36"/>
    <p:sldLayoutId id="2147484393" r:id="rId37"/>
    <p:sldLayoutId id="2147484394" r:id="rId38"/>
    <p:sldLayoutId id="2147484395" r:id="rId39"/>
    <p:sldLayoutId id="2147484396" r:id="rId40"/>
    <p:sldLayoutId id="2147484397" r:id="rId41"/>
    <p:sldLayoutId id="2147484419" r:id="rId42"/>
    <p:sldLayoutId id="2147484445" r:id="rId43"/>
    <p:sldLayoutId id="2147484446" r:id="rId44"/>
    <p:sldLayoutId id="2147484449" r:id="rId45"/>
    <p:sldLayoutId id="2147484499" r:id="rId46"/>
    <p:sldLayoutId id="2147484500" r:id="rId47"/>
    <p:sldLayoutId id="2147484513" r:id="rId48"/>
    <p:sldLayoutId id="2147484514" r:id="rId49"/>
    <p:sldLayoutId id="2147484515" r:id="rId50"/>
    <p:sldLayoutId id="2147484516" r:id="rId51"/>
    <p:sldLayoutId id="2147484517" r:id="rId52"/>
    <p:sldLayoutId id="2147484518" r:id="rId53"/>
    <p:sldLayoutId id="2147484519" r:id="rId54"/>
    <p:sldLayoutId id="2147484520" r:id="rId55"/>
    <p:sldLayoutId id="2147484521" r:id="rId56"/>
    <p:sldLayoutId id="2147484522" r:id="rId57"/>
    <p:sldLayoutId id="2147484528" r:id="rId58"/>
    <p:sldLayoutId id="2147484530" r:id="rId59"/>
    <p:sldLayoutId id="2147484531" r:id="rId60"/>
    <p:sldLayoutId id="2147484532" r:id="rId61"/>
    <p:sldLayoutId id="2147484534" r:id="rId62"/>
    <p:sldLayoutId id="2147484535" r:id="rId63"/>
    <p:sldLayoutId id="2147484537" r:id="rId64"/>
    <p:sldLayoutId id="2147484538" r:id="rId65"/>
    <p:sldLayoutId id="2147484539" r:id="rId66"/>
    <p:sldLayoutId id="2147484540" r:id="rId67"/>
    <p:sldLayoutId id="2147484542" r:id="rId68"/>
    <p:sldLayoutId id="2147484543" r:id="rId69"/>
    <p:sldLayoutId id="2147484544" r:id="rId70"/>
    <p:sldLayoutId id="2147484545" r:id="rId71"/>
    <p:sldLayoutId id="2147484546" r:id="rId72"/>
    <p:sldLayoutId id="2147484547" r:id="rId73"/>
    <p:sldLayoutId id="2147484548" r:id="rId74"/>
    <p:sldLayoutId id="2147484549" r:id="rId75"/>
    <p:sldLayoutId id="2147484550" r:id="rId76"/>
    <p:sldLayoutId id="2147484551" r:id="rId77"/>
    <p:sldLayoutId id="2147484552" r:id="rId78"/>
    <p:sldLayoutId id="2147484553" r:id="rId79"/>
    <p:sldLayoutId id="2147484554" r:id="rId80"/>
    <p:sldLayoutId id="2147484555" r:id="rId81"/>
    <p:sldLayoutId id="2147484556" r:id="rId82"/>
    <p:sldLayoutId id="2147484557" r:id="rId83"/>
    <p:sldLayoutId id="2147484558" r:id="rId84"/>
    <p:sldLayoutId id="2147484559" r:id="rId85"/>
    <p:sldLayoutId id="2147484560" r:id="rId86"/>
    <p:sldLayoutId id="2147484561" r:id="rId87"/>
    <p:sldLayoutId id="2147484563" r:id="rId88"/>
    <p:sldLayoutId id="2147484564" r:id="rId89"/>
    <p:sldLayoutId id="2147484565" r:id="rId90"/>
    <p:sldLayoutId id="2147484566" r:id="rId91"/>
    <p:sldLayoutId id="2147484567" r:id="rId92"/>
    <p:sldLayoutId id="2147484568" r:id="rId93"/>
    <p:sldLayoutId id="2147484569" r:id="rId94"/>
    <p:sldLayoutId id="2147484570" r:id="rId95"/>
    <p:sldLayoutId id="2147484573" r:id="rId96"/>
    <p:sldLayoutId id="2147484574" r:id="rId97"/>
    <p:sldLayoutId id="2147484575" r:id="rId98"/>
    <p:sldLayoutId id="2147484576" r:id="rId99"/>
    <p:sldLayoutId id="2147484578" r:id="rId100"/>
  </p:sldLayoutIdLst>
  <p:transition>
    <p:blinds dir="vert"/>
  </p:transition>
  <p:timing>
    <p:tnLst>
      <p:par>
        <p:cTn id="1" dur="indefinite" restart="never" nodeType="tmRoot"/>
      </p:par>
    </p:tnLst>
  </p:timing>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hlink"/>
        </a:buClr>
        <a:buFont typeface="Wingdings" pitchFamily="2"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itchFamily="2" charset="2"/>
        <a:buChar char="Ø"/>
        <a:defRPr sz="20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itchFamily="2" charset="2"/>
        <a:buChar char="Ø"/>
        <a:defRPr sz="16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itchFamily="18" charset="2"/>
        <a:buChar char="¡"/>
        <a:defRPr sz="16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9.jpeg"/></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image" Target="../media/image10.jpeg"/><Relationship Id="rId7" Type="http://schemas.openxmlformats.org/officeDocument/2006/relationships/image" Target="../media/image14.jpg"/><Relationship Id="rId12"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jpeg"/><Relationship Id="rId11" Type="http://schemas.openxmlformats.org/officeDocument/2006/relationships/diagramColors" Target="../diagrams/colors6.xml"/><Relationship Id="rId5" Type="http://schemas.openxmlformats.org/officeDocument/2006/relationships/image" Target="../media/image12.jpeg"/><Relationship Id="rId10" Type="http://schemas.openxmlformats.org/officeDocument/2006/relationships/diagramQuickStyle" Target="../diagrams/quickStyle6.xml"/><Relationship Id="rId4" Type="http://schemas.openxmlformats.org/officeDocument/2006/relationships/image" Target="../media/image11.jpeg"/><Relationship Id="rId9" Type="http://schemas.openxmlformats.org/officeDocument/2006/relationships/diagramLayout" Target="../diagrams/layout6.xml"/></Relationships>
</file>

<file path=ppt/slides/_rels/slide12.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5.png"/><Relationship Id="rId7" Type="http://schemas.openxmlformats.org/officeDocument/2006/relationships/diagramColors" Target="../diagrams/colors7.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 Id="rId9"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17.jpe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4.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 Id="rId9" Type="http://schemas.openxmlformats.org/officeDocument/2006/relationships/image" Target="../media/image19.jpeg"/></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image" Target="../media/image20.png"/><Relationship Id="rId7" Type="http://schemas.openxmlformats.org/officeDocument/2006/relationships/diagramQuickStyle" Target="../diagrams/quickStyle10.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Layout" Target="../diagrams/layout10.xml"/><Relationship Id="rId5" Type="http://schemas.openxmlformats.org/officeDocument/2006/relationships/diagramData" Target="../diagrams/data10.xml"/><Relationship Id="rId4" Type="http://schemas.openxmlformats.org/officeDocument/2006/relationships/image" Target="../media/image21.png"/><Relationship Id="rId9" Type="http://schemas.microsoft.com/office/2007/relationships/diagramDrawing" Target="../diagrams/drawing10.xml"/></Relationships>
</file>

<file path=ppt/slides/_rels/slide16.xml.rels><?xml version="1.0" encoding="UTF-8" standalone="yes"?>
<Relationships xmlns="http://schemas.openxmlformats.org/package/2006/relationships"><Relationship Id="rId8" Type="http://schemas.openxmlformats.org/officeDocument/2006/relationships/image" Target="../media/image22.jpeg"/><Relationship Id="rId13" Type="http://schemas.microsoft.com/office/2007/relationships/diagramDrawing" Target="../diagrams/drawing12.xml"/><Relationship Id="rId3" Type="http://schemas.openxmlformats.org/officeDocument/2006/relationships/diagramData" Target="../diagrams/data11.xml"/><Relationship Id="rId7" Type="http://schemas.microsoft.com/office/2007/relationships/diagramDrawing" Target="../diagrams/drawing11.xml"/><Relationship Id="rId12" Type="http://schemas.openxmlformats.org/officeDocument/2006/relationships/diagramColors" Target="../diagrams/colors1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1.xml"/><Relationship Id="rId11" Type="http://schemas.openxmlformats.org/officeDocument/2006/relationships/diagramQuickStyle" Target="../diagrams/quickStyle12.xml"/><Relationship Id="rId5" Type="http://schemas.openxmlformats.org/officeDocument/2006/relationships/diagramQuickStyle" Target="../diagrams/quickStyle11.xml"/><Relationship Id="rId10" Type="http://schemas.openxmlformats.org/officeDocument/2006/relationships/diagramLayout" Target="../diagrams/layout12.xml"/><Relationship Id="rId4" Type="http://schemas.openxmlformats.org/officeDocument/2006/relationships/diagramLayout" Target="../diagrams/layout11.xml"/><Relationship Id="rId9" Type="http://schemas.openxmlformats.org/officeDocument/2006/relationships/diagramData" Target="../diagrams/data12.xml"/></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Layout" Target="../diagrams/layout13.xml"/><Relationship Id="rId7" Type="http://schemas.openxmlformats.org/officeDocument/2006/relationships/image" Target="../media/image23.pn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14.xml"/><Relationship Id="rId3" Type="http://schemas.openxmlformats.org/officeDocument/2006/relationships/image" Target="../media/image3.jpeg"/><Relationship Id="rId7" Type="http://schemas.openxmlformats.org/officeDocument/2006/relationships/diagramQuickStyle" Target="../diagrams/quickStyle14.xml"/><Relationship Id="rId2" Type="http://schemas.openxmlformats.org/officeDocument/2006/relationships/notesSlide" Target="../notesSlides/notesSlide13.xml"/><Relationship Id="rId1" Type="http://schemas.openxmlformats.org/officeDocument/2006/relationships/slideLayout" Target="../slideLayouts/slideLayout44.xml"/><Relationship Id="rId6" Type="http://schemas.openxmlformats.org/officeDocument/2006/relationships/diagramLayout" Target="../diagrams/layout14.xml"/><Relationship Id="rId5" Type="http://schemas.openxmlformats.org/officeDocument/2006/relationships/diagramData" Target="../diagrams/data14.xml"/><Relationship Id="rId10" Type="http://schemas.openxmlformats.org/officeDocument/2006/relationships/image" Target="../media/image7.jpg"/><Relationship Id="rId4" Type="http://schemas.openxmlformats.org/officeDocument/2006/relationships/image" Target="../media/image4.jpeg"/><Relationship Id="rId9" Type="http://schemas.microsoft.com/office/2007/relationships/diagramDrawing" Target="../diagrams/drawing1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22.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31.png"/><Relationship Id="rId7" Type="http://schemas.openxmlformats.org/officeDocument/2006/relationships/diagramColors" Target="../diagrams/colors15.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diagramColors" Target="../diagrams/colors16.xml"/><Relationship Id="rId3" Type="http://schemas.openxmlformats.org/officeDocument/2006/relationships/image" Target="../media/image3.jpeg"/><Relationship Id="rId7" Type="http://schemas.openxmlformats.org/officeDocument/2006/relationships/diagramQuickStyle" Target="../diagrams/quickStyle16.xml"/><Relationship Id="rId2" Type="http://schemas.openxmlformats.org/officeDocument/2006/relationships/notesSlide" Target="../notesSlides/notesSlide17.xml"/><Relationship Id="rId1" Type="http://schemas.openxmlformats.org/officeDocument/2006/relationships/slideLayout" Target="../slideLayouts/slideLayout44.xml"/><Relationship Id="rId6" Type="http://schemas.openxmlformats.org/officeDocument/2006/relationships/diagramLayout" Target="../diagrams/layout16.xml"/><Relationship Id="rId5" Type="http://schemas.openxmlformats.org/officeDocument/2006/relationships/diagramData" Target="../diagrams/data16.xml"/><Relationship Id="rId10" Type="http://schemas.openxmlformats.org/officeDocument/2006/relationships/image" Target="../media/image7.jpg"/><Relationship Id="rId4" Type="http://schemas.openxmlformats.org/officeDocument/2006/relationships/image" Target="../media/image4.jpeg"/><Relationship Id="rId9" Type="http://schemas.microsoft.com/office/2007/relationships/diagramDrawing" Target="../diagrams/drawing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31.xml.rels><?xml version="1.0" encoding="UTF-8" standalone="yes"?>
<Relationships xmlns="http://schemas.openxmlformats.org/package/2006/relationships"><Relationship Id="rId8" Type="http://schemas.openxmlformats.org/officeDocument/2006/relationships/diagramColors" Target="../diagrams/colors18.xml"/><Relationship Id="rId3" Type="http://schemas.openxmlformats.org/officeDocument/2006/relationships/image" Target="../media/image3.jpeg"/><Relationship Id="rId7" Type="http://schemas.openxmlformats.org/officeDocument/2006/relationships/diagramQuickStyle" Target="../diagrams/quickStyle18.xml"/><Relationship Id="rId2" Type="http://schemas.openxmlformats.org/officeDocument/2006/relationships/notesSlide" Target="../notesSlides/notesSlide21.xml"/><Relationship Id="rId1" Type="http://schemas.openxmlformats.org/officeDocument/2006/relationships/slideLayout" Target="../slideLayouts/slideLayout44.xml"/><Relationship Id="rId6" Type="http://schemas.openxmlformats.org/officeDocument/2006/relationships/diagramLayout" Target="../diagrams/layout18.xml"/><Relationship Id="rId5" Type="http://schemas.openxmlformats.org/officeDocument/2006/relationships/diagramData" Target="../diagrams/data18.xml"/><Relationship Id="rId10" Type="http://schemas.openxmlformats.org/officeDocument/2006/relationships/image" Target="../media/image7.jpg"/><Relationship Id="rId4" Type="http://schemas.openxmlformats.org/officeDocument/2006/relationships/image" Target="../media/image4.jpeg"/><Relationship Id="rId9" Type="http://schemas.microsoft.com/office/2007/relationships/diagramDrawing" Target="../diagrams/drawing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diagramColors" Target="../diagrams/colors19.xml"/><Relationship Id="rId3" Type="http://schemas.openxmlformats.org/officeDocument/2006/relationships/image" Target="../media/image3.jpeg"/><Relationship Id="rId7" Type="http://schemas.openxmlformats.org/officeDocument/2006/relationships/diagramQuickStyle" Target="../diagrams/quickStyle19.xml"/><Relationship Id="rId2" Type="http://schemas.openxmlformats.org/officeDocument/2006/relationships/notesSlide" Target="../notesSlides/notesSlide26.xml"/><Relationship Id="rId1" Type="http://schemas.openxmlformats.org/officeDocument/2006/relationships/slideLayout" Target="../slideLayouts/slideLayout44.xml"/><Relationship Id="rId6" Type="http://schemas.openxmlformats.org/officeDocument/2006/relationships/diagramLayout" Target="../diagrams/layout19.xml"/><Relationship Id="rId5" Type="http://schemas.openxmlformats.org/officeDocument/2006/relationships/diagramData" Target="../diagrams/data19.xml"/><Relationship Id="rId10" Type="http://schemas.openxmlformats.org/officeDocument/2006/relationships/image" Target="../media/image7.jpg"/><Relationship Id="rId4" Type="http://schemas.openxmlformats.org/officeDocument/2006/relationships/image" Target="../media/image4.jpeg"/><Relationship Id="rId9" Type="http://schemas.microsoft.com/office/2007/relationships/diagramDrawing" Target="../diagrams/drawing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7.emf"/><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7.emf"/><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diagramColors" Target="../diagrams/colors20.xml"/><Relationship Id="rId3" Type="http://schemas.openxmlformats.org/officeDocument/2006/relationships/image" Target="../media/image3.jpeg"/><Relationship Id="rId7" Type="http://schemas.openxmlformats.org/officeDocument/2006/relationships/diagramQuickStyle" Target="../diagrams/quickStyle20.xml"/><Relationship Id="rId2" Type="http://schemas.openxmlformats.org/officeDocument/2006/relationships/notesSlide" Target="../notesSlides/notesSlide36.xml"/><Relationship Id="rId1" Type="http://schemas.openxmlformats.org/officeDocument/2006/relationships/slideLayout" Target="../slideLayouts/slideLayout44.xml"/><Relationship Id="rId6" Type="http://schemas.openxmlformats.org/officeDocument/2006/relationships/diagramLayout" Target="../diagrams/layout20.xml"/><Relationship Id="rId5" Type="http://schemas.openxmlformats.org/officeDocument/2006/relationships/diagramData" Target="../diagrams/data20.xml"/><Relationship Id="rId10" Type="http://schemas.openxmlformats.org/officeDocument/2006/relationships/image" Target="../media/image7.jpg"/><Relationship Id="rId4" Type="http://schemas.openxmlformats.org/officeDocument/2006/relationships/image" Target="../media/image4.jpeg"/><Relationship Id="rId9" Type="http://schemas.microsoft.com/office/2007/relationships/diagramDrawing" Target="../diagrams/drawing2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21.xml"/><Relationship Id="rId7" Type="http://schemas.openxmlformats.org/officeDocument/2006/relationships/image" Target="../media/image50.png"/><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8" Type="http://schemas.openxmlformats.org/officeDocument/2006/relationships/diagramColors" Target="../diagrams/colors22.xml"/><Relationship Id="rId3" Type="http://schemas.openxmlformats.org/officeDocument/2006/relationships/image" Target="../media/image3.jpeg"/><Relationship Id="rId7" Type="http://schemas.openxmlformats.org/officeDocument/2006/relationships/diagramQuickStyle" Target="../diagrams/quickStyle22.xml"/><Relationship Id="rId2" Type="http://schemas.openxmlformats.org/officeDocument/2006/relationships/notesSlide" Target="../notesSlides/notesSlide39.xml"/><Relationship Id="rId1" Type="http://schemas.openxmlformats.org/officeDocument/2006/relationships/slideLayout" Target="../slideLayouts/slideLayout44.xml"/><Relationship Id="rId6" Type="http://schemas.openxmlformats.org/officeDocument/2006/relationships/diagramLayout" Target="../diagrams/layout22.xml"/><Relationship Id="rId5" Type="http://schemas.openxmlformats.org/officeDocument/2006/relationships/diagramData" Target="../diagrams/data22.xml"/><Relationship Id="rId10" Type="http://schemas.openxmlformats.org/officeDocument/2006/relationships/image" Target="../media/image7.jpg"/><Relationship Id="rId4" Type="http://schemas.openxmlformats.org/officeDocument/2006/relationships/image" Target="../media/image4.jpeg"/><Relationship Id="rId9" Type="http://schemas.microsoft.com/office/2007/relationships/diagramDrawing" Target="../diagrams/drawing2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54.xml.rels><?xml version="1.0" encoding="UTF-8" standalone="yes"?>
<Relationships xmlns="http://schemas.openxmlformats.org/package/2006/relationships"><Relationship Id="rId3" Type="http://schemas.openxmlformats.org/officeDocument/2006/relationships/image" Target="../media/image57.emf"/><Relationship Id="rId7"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5.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diagramColors" Target="../diagrams/colors24.xml"/><Relationship Id="rId3" Type="http://schemas.openxmlformats.org/officeDocument/2006/relationships/image" Target="../media/image3.jpeg"/><Relationship Id="rId7" Type="http://schemas.openxmlformats.org/officeDocument/2006/relationships/diagramQuickStyle" Target="../diagrams/quickStyle24.xml"/><Relationship Id="rId2" Type="http://schemas.openxmlformats.org/officeDocument/2006/relationships/notesSlide" Target="../notesSlides/notesSlide51.xml"/><Relationship Id="rId1" Type="http://schemas.openxmlformats.org/officeDocument/2006/relationships/slideLayout" Target="../slideLayouts/slideLayout44.xml"/><Relationship Id="rId6" Type="http://schemas.openxmlformats.org/officeDocument/2006/relationships/diagramLayout" Target="../diagrams/layout24.xml"/><Relationship Id="rId5" Type="http://schemas.openxmlformats.org/officeDocument/2006/relationships/diagramData" Target="../diagrams/data24.xml"/><Relationship Id="rId10" Type="http://schemas.openxmlformats.org/officeDocument/2006/relationships/image" Target="../media/image7.jpg"/><Relationship Id="rId4" Type="http://schemas.openxmlformats.org/officeDocument/2006/relationships/image" Target="../media/image4.jpeg"/><Relationship Id="rId9" Type="http://schemas.microsoft.com/office/2007/relationships/diagramDrawing" Target="../diagrams/drawing2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diagramColors" Target="../diagrams/colors26.xml"/><Relationship Id="rId3" Type="http://schemas.openxmlformats.org/officeDocument/2006/relationships/image" Target="../media/image3.jpeg"/><Relationship Id="rId7" Type="http://schemas.openxmlformats.org/officeDocument/2006/relationships/diagramQuickStyle" Target="../diagrams/quickStyle26.xml"/><Relationship Id="rId2" Type="http://schemas.openxmlformats.org/officeDocument/2006/relationships/notesSlide" Target="../notesSlides/notesSlide54.xml"/><Relationship Id="rId1" Type="http://schemas.openxmlformats.org/officeDocument/2006/relationships/slideLayout" Target="../slideLayouts/slideLayout44.xml"/><Relationship Id="rId6" Type="http://schemas.openxmlformats.org/officeDocument/2006/relationships/diagramLayout" Target="../diagrams/layout26.xml"/><Relationship Id="rId5" Type="http://schemas.openxmlformats.org/officeDocument/2006/relationships/diagramData" Target="../diagrams/data26.xml"/><Relationship Id="rId10" Type="http://schemas.openxmlformats.org/officeDocument/2006/relationships/image" Target="../media/image7.jpg"/><Relationship Id="rId4" Type="http://schemas.openxmlformats.org/officeDocument/2006/relationships/image" Target="../media/image4.jpeg"/><Relationship Id="rId9" Type="http://schemas.microsoft.com/office/2007/relationships/diagramDrawing" Target="../diagrams/drawing26.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3.jpeg"/><Relationship Id="rId7" Type="http://schemas.openxmlformats.org/officeDocument/2006/relationships/diagramQuickStyle" Target="../diagrams/quickStyle4.xml"/><Relationship Id="rId2" Type="http://schemas.openxmlformats.org/officeDocument/2006/relationships/notesSlide" Target="../notesSlides/notesSlide5.xml"/><Relationship Id="rId1" Type="http://schemas.openxmlformats.org/officeDocument/2006/relationships/slideLayout" Target="../slideLayouts/slideLayout44.xml"/><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7.jpg"/><Relationship Id="rId4" Type="http://schemas.openxmlformats.org/officeDocument/2006/relationships/image" Target="../media/image4.jpeg"/><Relationship Id="rId9" Type="http://schemas.microsoft.com/office/2007/relationships/diagramDrawing" Target="../diagrams/drawing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ctrTitle"/>
          </p:nvPr>
        </p:nvSpPr>
        <p:spPr>
          <a:xfrm>
            <a:off x="914400" y="2438400"/>
            <a:ext cx="8061920" cy="1143000"/>
          </a:xfrm>
        </p:spPr>
        <p:txBody>
          <a:bodyPr/>
          <a:lstStyle/>
          <a:p>
            <a:pPr algn="l">
              <a:lnSpc>
                <a:spcPct val="150000"/>
              </a:lnSpc>
            </a:pPr>
            <a:r>
              <a:rPr lang="en-US" altLang="zh-CN" sz="3200" b="0" dirty="0" smtClean="0">
                <a:solidFill>
                  <a:schemeClr val="bg2">
                    <a:lumMod val="10000"/>
                  </a:schemeClr>
                </a:solidFill>
              </a:rPr>
              <a:t>《</a:t>
            </a:r>
            <a:r>
              <a:rPr lang="zh-CN" altLang="en-US" sz="3200" b="0" dirty="0" smtClean="0">
                <a:solidFill>
                  <a:schemeClr val="bg2">
                    <a:lumMod val="10000"/>
                  </a:schemeClr>
                </a:solidFill>
              </a:rPr>
              <a:t>数据科学理论与实践</a:t>
            </a:r>
            <a:r>
              <a:rPr lang="en-US" altLang="zh-CN" sz="3200" b="0" dirty="0" smtClean="0">
                <a:solidFill>
                  <a:schemeClr val="bg2">
                    <a:lumMod val="10000"/>
                  </a:schemeClr>
                </a:solidFill>
              </a:rPr>
              <a:t>》</a:t>
            </a:r>
            <a:r>
              <a:rPr lang="zh-CN" altLang="en-US" sz="3200" b="0" dirty="0" smtClean="0">
                <a:solidFill>
                  <a:schemeClr val="bg2">
                    <a:lumMod val="10000"/>
                  </a:schemeClr>
                </a:solidFill>
              </a:rPr>
              <a:t>之</a:t>
            </a:r>
            <a:r>
              <a:rPr lang="en-US" altLang="zh-CN" sz="3200" b="0" dirty="0" smtClean="0">
                <a:solidFill>
                  <a:schemeClr val="bg2">
                    <a:lumMod val="10000"/>
                  </a:schemeClr>
                </a:solidFill>
              </a:rPr>
              <a:t/>
            </a:r>
            <a:br>
              <a:rPr lang="en-US" altLang="zh-CN" sz="3200" b="0" dirty="0" smtClean="0">
                <a:solidFill>
                  <a:schemeClr val="bg2">
                    <a:lumMod val="10000"/>
                  </a:schemeClr>
                </a:solidFill>
              </a:rPr>
            </a:br>
            <a:r>
              <a:rPr lang="en-US" altLang="zh-CN" sz="3200" b="0" dirty="0" smtClean="0">
                <a:solidFill>
                  <a:schemeClr val="bg2">
                    <a:lumMod val="10000"/>
                  </a:schemeClr>
                </a:solidFill>
              </a:rPr>
              <a:t>           </a:t>
            </a:r>
            <a:r>
              <a:rPr lang="zh-CN" altLang="en-US" sz="6000" dirty="0" smtClean="0"/>
              <a:t>案例及实践</a:t>
            </a:r>
            <a:endParaRPr lang="zh-CN" altLang="en-US" sz="6000" dirty="0" smtClean="0">
              <a:solidFill>
                <a:schemeClr val="bg2">
                  <a:lumMod val="10000"/>
                </a:schemeClr>
              </a:solidFill>
            </a:endParaRPr>
          </a:p>
        </p:txBody>
      </p:sp>
      <p:sp>
        <p:nvSpPr>
          <p:cNvPr id="14339" name="副标题 2"/>
          <p:cNvSpPr>
            <a:spLocks noGrp="1"/>
          </p:cNvSpPr>
          <p:nvPr>
            <p:ph type="subTitle" idx="1"/>
          </p:nvPr>
        </p:nvSpPr>
        <p:spPr>
          <a:xfrm>
            <a:off x="4439816" y="4221088"/>
            <a:ext cx="5040560" cy="1752600"/>
          </a:xfrm>
        </p:spPr>
        <p:txBody>
          <a:bodyPr/>
          <a:lstStyle/>
          <a:p>
            <a:r>
              <a:rPr lang="zh-CN" altLang="en-US" dirty="0"/>
              <a:t>朝乐门 </a:t>
            </a:r>
            <a:endParaRPr lang="en-US" altLang="zh-CN" dirty="0"/>
          </a:p>
          <a:p>
            <a:pPr marL="457200" lvl="1" indent="0">
              <a:buNone/>
            </a:pPr>
            <a:r>
              <a:rPr lang="zh-CN" altLang="en-US" dirty="0"/>
              <a:t>中国人民大学</a:t>
            </a:r>
            <a:endParaRPr lang="en-US" altLang="zh-CN" dirty="0"/>
          </a:p>
          <a:p>
            <a:pPr marL="457200" lvl="1" indent="0">
              <a:buNone/>
            </a:pPr>
            <a:r>
              <a:rPr lang="en-US" altLang="zh-CN" dirty="0"/>
              <a:t>chaolemen@ruc.edu.cn</a:t>
            </a:r>
            <a:endParaRPr lang="zh-CN" altLang="en-US" dirty="0"/>
          </a:p>
        </p:txBody>
      </p:sp>
    </p:spTree>
    <p:extLst>
      <p:ext uri="{BB962C8B-B14F-4D97-AF65-F5344CB8AC3E}">
        <p14:creationId xmlns:p14="http://schemas.microsoft.com/office/powerpoint/2010/main" val="2608795484"/>
      </p:ext>
    </p:extLst>
  </p:cSld>
  <p:clrMapOvr>
    <a:masterClrMapping/>
  </p:clrMapOvr>
  <p:transition>
    <p:blinds dir="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p:cNvSpPr>
            <a:spLocks noGrp="1"/>
          </p:cNvSpPr>
          <p:nvPr>
            <p:ph type="title"/>
          </p:nvPr>
        </p:nvSpPr>
        <p:spPr>
          <a:xfrm>
            <a:off x="397933" y="392510"/>
            <a:ext cx="7570275" cy="821913"/>
          </a:xfrm>
        </p:spPr>
        <p:txBody>
          <a:bodyPr/>
          <a:lstStyle/>
          <a:p>
            <a:r>
              <a:rPr lang="zh-CN" altLang="en-US" b="1" dirty="0" smtClean="0"/>
              <a:t>数据</a:t>
            </a:r>
            <a:r>
              <a:rPr lang="zh-CN" altLang="en-US" b="1" dirty="0"/>
              <a:t>科学与</a:t>
            </a:r>
            <a:r>
              <a:rPr lang="en-US" altLang="zh-CN" b="1" dirty="0"/>
              <a:t>2012</a:t>
            </a:r>
            <a:r>
              <a:rPr lang="zh-CN" altLang="en-US" b="1" dirty="0"/>
              <a:t>年美国总统大选</a:t>
            </a:r>
            <a:endParaRPr lang="en-US" altLang="zh-CN" b="1" dirty="0"/>
          </a:p>
        </p:txBody>
      </p:sp>
      <p:sp>
        <p:nvSpPr>
          <p:cNvPr id="76805" name="文本占位符 4"/>
          <p:cNvSpPr>
            <a:spLocks noGrp="1"/>
          </p:cNvSpPr>
          <p:nvPr>
            <p:ph type="body" sz="quarter" idx="13"/>
          </p:nvPr>
        </p:nvSpPr>
        <p:spPr>
          <a:ln w="9525"/>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p:txBody>
      </p:sp>
      <p:sp>
        <p:nvSpPr>
          <p:cNvPr id="2" name="文本占位符 1"/>
          <p:cNvSpPr>
            <a:spLocks noGrp="1"/>
          </p:cNvSpPr>
          <p:nvPr>
            <p:ph type="body" sz="quarter" idx="14"/>
          </p:nvPr>
        </p:nvSpPr>
        <p:spPr>
          <a:xfrm>
            <a:off x="5429245" y="0"/>
            <a:ext cx="2538963" cy="260648"/>
          </a:xfrm>
        </p:spPr>
        <p:txBody>
          <a:bodyPr/>
          <a:lstStyle/>
          <a:p>
            <a:r>
              <a:rPr lang="zh-CN" altLang="en-US" dirty="0" smtClean="0">
                <a:latin typeface="Arial" panose="020B0604020202020204" pitchFamily="34" charset="0"/>
                <a:cs typeface="Arial" panose="020B0604020202020204" pitchFamily="34" charset="0"/>
              </a:rPr>
              <a:t>►</a:t>
            </a:r>
            <a:r>
              <a:rPr lang="en-US" altLang="zh-CN" dirty="0"/>
              <a:t>2.</a:t>
            </a:r>
            <a:r>
              <a:rPr lang="zh-CN" altLang="en-US" dirty="0"/>
              <a:t>数据科学与</a:t>
            </a:r>
            <a:r>
              <a:rPr lang="en-US" altLang="zh-CN" dirty="0"/>
              <a:t>2012</a:t>
            </a:r>
            <a:r>
              <a:rPr lang="zh-CN" altLang="en-US" dirty="0"/>
              <a:t>美国总统大选</a:t>
            </a:r>
          </a:p>
        </p:txBody>
      </p:sp>
      <p:graphicFrame>
        <p:nvGraphicFramePr>
          <p:cNvPr id="11" name="内容占位符 10"/>
          <p:cNvGraphicFramePr>
            <a:graphicFrameLocks noGrp="1"/>
          </p:cNvGraphicFramePr>
          <p:nvPr>
            <p:ph idx="1"/>
            <p:extLst/>
          </p:nvPr>
        </p:nvGraphicFramePr>
        <p:xfrm>
          <a:off x="812800" y="1500175"/>
          <a:ext cx="6795368"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图片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68208" y="4437112"/>
            <a:ext cx="3970213" cy="1955748"/>
          </a:xfrm>
          <a:prstGeom prst="rect">
            <a:avLst/>
          </a:prstGeom>
        </p:spPr>
      </p:pic>
      <p:pic>
        <p:nvPicPr>
          <p:cNvPr id="13" name="Picture 2" descr="“obama election 2012 big data”的图片搜索结果"/>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28248" y="1700808"/>
            <a:ext cx="2980810" cy="2303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2093175"/>
      </p:ext>
    </p:extLst>
  </p:cSld>
  <p:clrMapOvr>
    <a:masterClrMapping/>
  </p:clrMapOvr>
  <p:transition>
    <p:blinds dir="ver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p:cNvSpPr>
            <a:spLocks noGrp="1"/>
          </p:cNvSpPr>
          <p:nvPr>
            <p:ph type="title"/>
          </p:nvPr>
        </p:nvSpPr>
        <p:spPr>
          <a:xfrm>
            <a:off x="397933" y="392510"/>
            <a:ext cx="7570275" cy="821913"/>
          </a:xfrm>
        </p:spPr>
        <p:txBody>
          <a:bodyPr/>
          <a:lstStyle/>
          <a:p>
            <a:pPr lvl="0"/>
            <a:r>
              <a:rPr lang="en-US" altLang="zh-CN" b="1" dirty="0"/>
              <a:t>1.</a:t>
            </a:r>
            <a:r>
              <a:rPr lang="zh-CN" altLang="zh-CN" b="1" dirty="0"/>
              <a:t>团队构建</a:t>
            </a:r>
            <a:r>
              <a:rPr lang="en-US" altLang="zh-CN" b="1" dirty="0"/>
              <a:t>——</a:t>
            </a:r>
            <a:r>
              <a:rPr lang="zh-CN" altLang="zh-CN" b="1" dirty="0"/>
              <a:t>竞选团队</a:t>
            </a:r>
            <a:endParaRPr lang="zh-CN" altLang="zh-CN" dirty="0"/>
          </a:p>
        </p:txBody>
      </p:sp>
      <p:sp>
        <p:nvSpPr>
          <p:cNvPr id="76805" name="文本占位符 4"/>
          <p:cNvSpPr>
            <a:spLocks noGrp="1"/>
          </p:cNvSpPr>
          <p:nvPr>
            <p:ph type="body" sz="quarter" idx="13"/>
          </p:nvPr>
        </p:nvSpPr>
        <p:spPr>
          <a:ln w="9525"/>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p:txBody>
      </p:sp>
      <p:sp>
        <p:nvSpPr>
          <p:cNvPr id="2" name="文本占位符 1"/>
          <p:cNvSpPr>
            <a:spLocks noGrp="1"/>
          </p:cNvSpPr>
          <p:nvPr>
            <p:ph type="body" sz="quarter" idx="14"/>
          </p:nvPr>
        </p:nvSpPr>
        <p:spPr>
          <a:xfrm>
            <a:off x="5429245" y="0"/>
            <a:ext cx="3403059" cy="260648"/>
          </a:xfrm>
        </p:spPr>
        <p:txBody>
          <a:bodyPr/>
          <a:lstStyle/>
          <a:p>
            <a:r>
              <a:rPr lang="zh-CN" altLang="en-US" dirty="0" smtClean="0">
                <a:latin typeface="Arial" panose="020B0604020202020204" pitchFamily="34" charset="0"/>
                <a:cs typeface="Arial" panose="020B0604020202020204" pitchFamily="34" charset="0"/>
              </a:rPr>
              <a:t>►</a:t>
            </a:r>
            <a:r>
              <a:rPr lang="en-US" altLang="zh-CN" dirty="0"/>
              <a:t>2.</a:t>
            </a:r>
            <a:r>
              <a:rPr lang="zh-CN" altLang="en-US" dirty="0"/>
              <a:t>数据科学与</a:t>
            </a:r>
            <a:r>
              <a:rPr lang="en-US" altLang="zh-CN" dirty="0"/>
              <a:t>2012</a:t>
            </a:r>
            <a:r>
              <a:rPr lang="zh-CN" altLang="en-US" dirty="0"/>
              <a:t>美国总统大选</a:t>
            </a:r>
          </a:p>
        </p:txBody>
      </p:sp>
      <p:pic>
        <p:nvPicPr>
          <p:cNvPr id="142338" name="Picture 2" descr="https://news.uchicago.edu/sites/default/files/styles/siderail_width/public/images/image/20130416/zjnlvmygwu1555820130416.jpg?itok=cv-ByOj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82896" y="3207466"/>
            <a:ext cx="1296144" cy="136732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8005415" y="4667853"/>
            <a:ext cx="1742141" cy="553998"/>
          </a:xfrm>
          <a:prstGeom prst="rect">
            <a:avLst/>
          </a:prstGeom>
          <a:noFill/>
        </p:spPr>
        <p:txBody>
          <a:bodyPr wrap="square" rtlCol="0">
            <a:spAutoFit/>
          </a:bodyPr>
          <a:lstStyle/>
          <a:p>
            <a:r>
              <a:rPr lang="en-US" altLang="zh-CN" sz="1000" dirty="0" err="1">
                <a:latin typeface="Times New Roman" panose="02020603050405020304" pitchFamily="18" charset="0"/>
                <a:cs typeface="Times New Roman" panose="02020603050405020304" pitchFamily="18" charset="0"/>
              </a:rPr>
              <a:t>Rayid</a:t>
            </a:r>
            <a:r>
              <a:rPr lang="en-US" altLang="zh-CN" sz="1000" dirty="0">
                <a:latin typeface="Times New Roman" panose="02020603050405020304" pitchFamily="18" charset="0"/>
                <a:cs typeface="Times New Roman" panose="02020603050405020304" pitchFamily="18" charset="0"/>
              </a:rPr>
              <a:t> Ghani, </a:t>
            </a:r>
            <a:endParaRPr lang="en-US" altLang="zh-CN" sz="1000" dirty="0" smtClean="0">
              <a:latin typeface="Times New Roman" panose="02020603050405020304" pitchFamily="18" charset="0"/>
              <a:cs typeface="Times New Roman" panose="02020603050405020304" pitchFamily="18" charset="0"/>
            </a:endParaRPr>
          </a:p>
          <a:p>
            <a:r>
              <a:rPr lang="en-US" altLang="zh-CN" sz="1000" dirty="0" smtClean="0">
                <a:latin typeface="Times New Roman" panose="02020603050405020304" pitchFamily="18" charset="0"/>
                <a:cs typeface="Times New Roman" panose="02020603050405020304" pitchFamily="18" charset="0"/>
              </a:rPr>
              <a:t>Obama </a:t>
            </a:r>
            <a:r>
              <a:rPr lang="en-US" altLang="zh-CN" sz="1000" dirty="0">
                <a:latin typeface="Times New Roman" panose="02020603050405020304" pitchFamily="18" charset="0"/>
                <a:cs typeface="Times New Roman" panose="02020603050405020304" pitchFamily="18" charset="0"/>
              </a:rPr>
              <a:t>campaign chief </a:t>
            </a:r>
            <a:r>
              <a:rPr lang="en-US" altLang="zh-CN" sz="1000" dirty="0" smtClean="0">
                <a:latin typeface="Times New Roman" panose="02020603050405020304" pitchFamily="18" charset="0"/>
                <a:cs typeface="Times New Roman" panose="02020603050405020304" pitchFamily="18" charset="0"/>
              </a:rPr>
              <a:t>scientist</a:t>
            </a:r>
            <a:endParaRPr lang="zh-CN" altLang="en-US" sz="1000" dirty="0">
              <a:latin typeface="Times New Roman" panose="02020603050405020304" pitchFamily="18" charset="0"/>
              <a:cs typeface="Times New Roman" panose="02020603050405020304" pitchFamily="18" charset="0"/>
            </a:endParaRPr>
          </a:p>
        </p:txBody>
      </p:sp>
      <p:pic>
        <p:nvPicPr>
          <p:cNvPr id="142340" name="Picture 4" descr="“Ben LaBolt obama campaign”的图片搜索结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43017" y="1766702"/>
            <a:ext cx="1765538" cy="1137318"/>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10236922" y="2957917"/>
            <a:ext cx="1199367" cy="246221"/>
          </a:xfrm>
          <a:prstGeom prst="rect">
            <a:avLst/>
          </a:prstGeom>
          <a:noFill/>
        </p:spPr>
        <p:txBody>
          <a:bodyPr wrap="none" rtlCol="0">
            <a:spAutoFit/>
          </a:bodyPr>
          <a:lstStyle/>
          <a:p>
            <a:pPr lvl="0"/>
            <a:r>
              <a:rPr lang="zh-CN" altLang="en-US" sz="1000" dirty="0" smtClean="0">
                <a:latin typeface="Times New Roman" panose="02020603050405020304" pitchFamily="18" charset="0"/>
                <a:cs typeface="Times New Roman" panose="02020603050405020304" pitchFamily="18" charset="0"/>
              </a:rPr>
              <a:t>发言人</a:t>
            </a:r>
            <a:r>
              <a:rPr lang="en-US" altLang="zh-CN" sz="1000" dirty="0" smtClean="0">
                <a:latin typeface="Times New Roman" panose="02020603050405020304" pitchFamily="18" charset="0"/>
                <a:cs typeface="Times New Roman" panose="02020603050405020304" pitchFamily="18" charset="0"/>
              </a:rPr>
              <a:t>:Ben </a:t>
            </a:r>
            <a:r>
              <a:rPr lang="en-US" altLang="zh-CN" sz="1000" dirty="0" err="1" smtClean="0">
                <a:latin typeface="Times New Roman" panose="02020603050405020304" pitchFamily="18" charset="0"/>
                <a:cs typeface="Times New Roman" panose="02020603050405020304" pitchFamily="18" charset="0"/>
              </a:rPr>
              <a:t>LaBolt</a:t>
            </a:r>
            <a:endParaRPr lang="zh-CN" altLang="zh-CN" sz="1000" dirty="0">
              <a:latin typeface="Times New Roman" panose="02020603050405020304" pitchFamily="18" charset="0"/>
              <a:cs typeface="Times New Roman" panose="02020603050405020304" pitchFamily="18" charset="0"/>
            </a:endParaRPr>
          </a:p>
        </p:txBody>
      </p:sp>
      <p:sp>
        <p:nvSpPr>
          <p:cNvPr id="6" name="矩形 5"/>
          <p:cNvSpPr/>
          <p:nvPr/>
        </p:nvSpPr>
        <p:spPr>
          <a:xfrm>
            <a:off x="1230742" y="5193505"/>
            <a:ext cx="5945378" cy="830997"/>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r>
              <a:rPr lang="zh-CN" altLang="zh-CN" sz="1600" dirty="0"/>
              <a:t>在竞选活动的初期</a:t>
            </a:r>
            <a:r>
              <a:rPr lang="zh-CN" altLang="zh-CN" sz="1600" dirty="0" smtClean="0"/>
              <a:t>，奥巴马竞选团队主管</a:t>
            </a:r>
            <a:r>
              <a:rPr lang="en-US" altLang="zh-CN" sz="1600" dirty="0" smtClean="0"/>
              <a:t>Jim Messina</a:t>
            </a:r>
            <a:r>
              <a:rPr lang="zh-CN" altLang="zh-CN" sz="1600" dirty="0" smtClean="0"/>
              <a:t>曾</a:t>
            </a:r>
            <a:r>
              <a:rPr lang="zh-CN" altLang="zh-CN" sz="1600" dirty="0"/>
              <a:t>宣布将打造一个完全不同、以数据为驱动力的竞选</a:t>
            </a:r>
            <a:r>
              <a:rPr lang="zh-CN" altLang="zh-CN" sz="1600" dirty="0" smtClean="0"/>
              <a:t>活动</a:t>
            </a:r>
            <a:r>
              <a:rPr lang="en-US" altLang="zh-CN" sz="1600" dirty="0" smtClean="0"/>
              <a:t>….</a:t>
            </a:r>
            <a:r>
              <a:rPr lang="zh-CN" altLang="zh-CN" sz="1600" dirty="0" smtClean="0"/>
              <a:t>我们</a:t>
            </a:r>
            <a:r>
              <a:rPr lang="zh-CN" altLang="zh-CN" sz="1600" dirty="0"/>
              <a:t>会在此次竞选活动中对每个事件进行数据分析</a:t>
            </a:r>
            <a:r>
              <a:rPr lang="en-US" altLang="zh-CN" sz="1600" dirty="0"/>
              <a:t>”</a:t>
            </a:r>
            <a:endParaRPr lang="zh-CN" altLang="en-US" sz="1600" dirty="0"/>
          </a:p>
        </p:txBody>
      </p:sp>
      <p:pic>
        <p:nvPicPr>
          <p:cNvPr id="1026" name="Picture 2" descr="https://d267cvn3rvuq91.cloudfront.net/i/images/election.data_.day1x519.jpg?sw=37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59954" y="3237132"/>
            <a:ext cx="1631702" cy="1307987"/>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9942702" y="4589515"/>
            <a:ext cx="2039888" cy="707886"/>
          </a:xfrm>
          <a:prstGeom prst="rect">
            <a:avLst/>
          </a:prstGeom>
        </p:spPr>
        <p:txBody>
          <a:bodyPr wrap="square">
            <a:spAutoFit/>
          </a:bodyPr>
          <a:lstStyle/>
          <a:p>
            <a:r>
              <a:rPr lang="en-US" altLang="zh-CN" sz="1000" dirty="0">
                <a:solidFill>
                  <a:srgbClr val="222222"/>
                </a:solidFill>
                <a:latin typeface="Times New Roman" panose="02020603050405020304" pitchFamily="18" charset="0"/>
                <a:cs typeface="Times New Roman" panose="02020603050405020304" pitchFamily="18" charset="0"/>
              </a:rPr>
              <a:t>Dan Wagner, the chief analytics officer for Obama 2012, led the campaign’s “Cave” of data scientists.</a:t>
            </a:r>
            <a:endParaRPr lang="zh-CN" altLang="en-US" sz="1000" dirty="0">
              <a:latin typeface="Times New Roman" panose="02020603050405020304" pitchFamily="18" charset="0"/>
              <a:cs typeface="Times New Roman" panose="02020603050405020304" pitchFamily="18" charset="0"/>
            </a:endParaRPr>
          </a:p>
        </p:txBody>
      </p:sp>
      <p:pic>
        <p:nvPicPr>
          <p:cNvPr id="1028" name="Picture 4" descr="Staff members work at President Barack Obama's 2012 re-election campaign headquarters during a media tour of the new facility Thursday, May 12, 2011, in Chicago. | AP Phot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77035" y="5360099"/>
            <a:ext cx="2762537" cy="1497706"/>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92913" y="1738794"/>
            <a:ext cx="1922022" cy="1165226"/>
          </a:xfrm>
          <a:prstGeom prst="rect">
            <a:avLst/>
          </a:prstGeom>
        </p:spPr>
      </p:pic>
      <p:sp>
        <p:nvSpPr>
          <p:cNvPr id="9" name="矩形 8"/>
          <p:cNvSpPr/>
          <p:nvPr/>
        </p:nvSpPr>
        <p:spPr>
          <a:xfrm>
            <a:off x="8563052" y="2942661"/>
            <a:ext cx="829073" cy="246221"/>
          </a:xfrm>
          <a:prstGeom prst="rect">
            <a:avLst/>
          </a:prstGeom>
        </p:spPr>
        <p:txBody>
          <a:bodyPr wrap="none">
            <a:spAutoFit/>
          </a:bodyPr>
          <a:lstStyle/>
          <a:p>
            <a:r>
              <a:rPr lang="en-US" altLang="zh-CN" sz="1000" dirty="0">
                <a:latin typeface="Times New Roman" panose="02020603050405020304" pitchFamily="18" charset="0"/>
                <a:cs typeface="Times New Roman" panose="02020603050405020304" pitchFamily="18" charset="0"/>
              </a:rPr>
              <a:t>Jim Messina</a:t>
            </a:r>
            <a:endParaRPr lang="zh-CN" altLang="en-US" sz="1000" dirty="0">
              <a:latin typeface="Times New Roman" panose="02020603050405020304" pitchFamily="18" charset="0"/>
              <a:cs typeface="Times New Roman" panose="02020603050405020304" pitchFamily="18" charset="0"/>
            </a:endParaRPr>
          </a:p>
        </p:txBody>
      </p:sp>
      <p:graphicFrame>
        <p:nvGraphicFramePr>
          <p:cNvPr id="11" name="内容占位符 10"/>
          <p:cNvGraphicFramePr>
            <a:graphicFrameLocks noGrp="1"/>
          </p:cNvGraphicFramePr>
          <p:nvPr>
            <p:ph idx="1"/>
            <p:extLst/>
          </p:nvPr>
        </p:nvGraphicFramePr>
        <p:xfrm>
          <a:off x="1187519" y="1516635"/>
          <a:ext cx="6075288" cy="344099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829209274"/>
      </p:ext>
    </p:extLst>
  </p:cSld>
  <p:clrMapOvr>
    <a:masterClrMapping/>
  </p:clrMapOvr>
  <p:transition>
    <p:blinds dir="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文本占位符 4"/>
          <p:cNvSpPr>
            <a:spLocks noGrp="1"/>
          </p:cNvSpPr>
          <p:nvPr>
            <p:ph type="body" sz="quarter" idx="13"/>
          </p:nvPr>
        </p:nvSpPr>
        <p:spPr>
          <a:ln w="9525"/>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p:txBody>
      </p:sp>
      <p:sp>
        <p:nvSpPr>
          <p:cNvPr id="2" name="文本占位符 1"/>
          <p:cNvSpPr>
            <a:spLocks noGrp="1"/>
          </p:cNvSpPr>
          <p:nvPr>
            <p:ph type="body" sz="quarter" idx="14"/>
          </p:nvPr>
        </p:nvSpPr>
        <p:spPr>
          <a:xfrm>
            <a:off x="5429245" y="0"/>
            <a:ext cx="3115027" cy="303560"/>
          </a:xfrm>
        </p:spPr>
        <p:txBody>
          <a:bodyPr/>
          <a:lstStyle/>
          <a:p>
            <a:r>
              <a:rPr lang="zh-CN" altLang="en-US" dirty="0" smtClean="0">
                <a:latin typeface="Arial" panose="020B0604020202020204" pitchFamily="34" charset="0"/>
                <a:cs typeface="Arial" panose="020B0604020202020204" pitchFamily="34" charset="0"/>
              </a:rPr>
              <a:t>►</a:t>
            </a:r>
            <a:r>
              <a:rPr lang="en-US" altLang="zh-CN" dirty="0"/>
              <a:t>2.</a:t>
            </a:r>
            <a:r>
              <a:rPr lang="zh-CN" altLang="en-US" dirty="0"/>
              <a:t>数据科学与</a:t>
            </a:r>
            <a:r>
              <a:rPr lang="en-US" altLang="zh-CN" dirty="0"/>
              <a:t>2012</a:t>
            </a:r>
            <a:r>
              <a:rPr lang="zh-CN" altLang="en-US" dirty="0"/>
              <a:t>美国总统大选</a:t>
            </a:r>
          </a:p>
        </p:txBody>
      </p:sp>
      <p:sp>
        <p:nvSpPr>
          <p:cNvPr id="9" name="标题 1"/>
          <p:cNvSpPr>
            <a:spLocks noGrp="1"/>
          </p:cNvSpPr>
          <p:nvPr>
            <p:ph type="title"/>
          </p:nvPr>
        </p:nvSpPr>
        <p:spPr>
          <a:xfrm>
            <a:off x="397933" y="392510"/>
            <a:ext cx="7570275" cy="821913"/>
          </a:xfrm>
        </p:spPr>
        <p:txBody>
          <a:bodyPr/>
          <a:lstStyle/>
          <a:p>
            <a:pPr lvl="0"/>
            <a:r>
              <a:rPr lang="en-US" altLang="zh-CN" b="1" dirty="0"/>
              <a:t>2.</a:t>
            </a:r>
            <a:r>
              <a:rPr lang="zh-CN" altLang="zh-CN" b="1" dirty="0"/>
              <a:t>数据洞见</a:t>
            </a:r>
            <a:r>
              <a:rPr lang="en-US" altLang="zh-CN" b="1" dirty="0"/>
              <a:t>——</a:t>
            </a:r>
            <a:r>
              <a:rPr lang="zh-CN" altLang="zh-CN" b="1" dirty="0"/>
              <a:t>乔治</a:t>
            </a:r>
            <a:r>
              <a:rPr lang="en-US" altLang="zh-CN" b="1" dirty="0"/>
              <a:t>•</a:t>
            </a:r>
            <a:r>
              <a:rPr lang="zh-CN" altLang="zh-CN" b="1" dirty="0"/>
              <a:t>克鲁尼效应</a:t>
            </a:r>
            <a:endParaRPr lang="zh-CN" altLang="zh-CN" dirty="0"/>
          </a:p>
        </p:txBody>
      </p:sp>
      <p:sp>
        <p:nvSpPr>
          <p:cNvPr id="4" name="矩形 3"/>
          <p:cNvSpPr/>
          <p:nvPr/>
        </p:nvSpPr>
        <p:spPr>
          <a:xfrm>
            <a:off x="8967896" y="3727194"/>
            <a:ext cx="1300356" cy="276999"/>
          </a:xfrm>
          <a:prstGeom prst="rect">
            <a:avLst/>
          </a:prstGeom>
        </p:spPr>
        <p:txBody>
          <a:bodyPr wrap="none">
            <a:spAutoFit/>
          </a:bodyPr>
          <a:lstStyle/>
          <a:p>
            <a:pPr lvl="0" algn="ctr"/>
            <a:r>
              <a:rPr lang="en-US" altLang="zh-CN" sz="1200" dirty="0"/>
              <a:t>George Clooney</a:t>
            </a:r>
            <a:endParaRPr lang="zh-CN" altLang="en-US" sz="1200" dirty="0"/>
          </a:p>
        </p:txBody>
      </p:sp>
      <p:pic>
        <p:nvPicPr>
          <p:cNvPr id="5" name="图片 4"/>
          <p:cNvPicPr>
            <a:picLocks noChangeAspect="1"/>
          </p:cNvPicPr>
          <p:nvPr/>
        </p:nvPicPr>
        <p:blipFill>
          <a:blip r:embed="rId3"/>
          <a:stretch>
            <a:fillRect/>
          </a:stretch>
        </p:blipFill>
        <p:spPr>
          <a:xfrm>
            <a:off x="8328248" y="4077072"/>
            <a:ext cx="2663619" cy="1770153"/>
          </a:xfrm>
          <a:prstGeom prst="rect">
            <a:avLst/>
          </a:prstGeom>
        </p:spPr>
      </p:pic>
      <p:sp>
        <p:nvSpPr>
          <p:cNvPr id="6" name="矩形 5"/>
          <p:cNvSpPr/>
          <p:nvPr/>
        </p:nvSpPr>
        <p:spPr>
          <a:xfrm>
            <a:off x="8835471" y="5992982"/>
            <a:ext cx="1653017" cy="307777"/>
          </a:xfrm>
          <a:prstGeom prst="rect">
            <a:avLst/>
          </a:prstGeom>
        </p:spPr>
        <p:txBody>
          <a:bodyPr wrap="none">
            <a:spAutoFit/>
          </a:bodyPr>
          <a:lstStyle/>
          <a:p>
            <a:pPr lvl="0"/>
            <a:r>
              <a:rPr lang="en-US" altLang="zh-CN" sz="1400" dirty="0">
                <a:latin typeface="Times New Roman" panose="02020603050405020304" pitchFamily="18" charset="0"/>
                <a:cs typeface="Times New Roman" panose="02020603050405020304" pitchFamily="18" charset="0"/>
              </a:rPr>
              <a:t>Sarah Jessica Parker</a:t>
            </a:r>
            <a:endParaRPr lang="zh-CN" altLang="en-US" sz="1400"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10548768" y="2374371"/>
            <a:ext cx="1261884" cy="307777"/>
          </a:xfrm>
          <a:prstGeom prst="rect">
            <a:avLst/>
          </a:prstGeom>
          <a:noFill/>
        </p:spPr>
        <p:txBody>
          <a:bodyPr wrap="none" rtlCol="0">
            <a:spAutoFit/>
          </a:bodyPr>
          <a:lstStyle/>
          <a:p>
            <a:r>
              <a:rPr lang="en-US" altLang="zh-CN" sz="1400" dirty="0"/>
              <a:t>《</a:t>
            </a:r>
            <a:r>
              <a:rPr lang="zh-CN" altLang="en-US" sz="1400" dirty="0"/>
              <a:t>地心引力</a:t>
            </a:r>
            <a:r>
              <a:rPr lang="en-US" altLang="zh-CN" sz="1400" dirty="0"/>
              <a:t>》</a:t>
            </a:r>
            <a:endParaRPr lang="zh-CN" altLang="en-US" sz="1400" dirty="0"/>
          </a:p>
        </p:txBody>
      </p:sp>
      <p:sp>
        <p:nvSpPr>
          <p:cNvPr id="10" name="矩形 9"/>
          <p:cNvSpPr/>
          <p:nvPr/>
        </p:nvSpPr>
        <p:spPr>
          <a:xfrm>
            <a:off x="11025822" y="4626600"/>
            <a:ext cx="1261884" cy="307777"/>
          </a:xfrm>
          <a:prstGeom prst="rect">
            <a:avLst/>
          </a:prstGeom>
          <a:noFill/>
        </p:spPr>
        <p:txBody>
          <a:bodyPr wrap="none" rtlCol="0">
            <a:spAutoFit/>
          </a:bodyPr>
          <a:lstStyle/>
          <a:p>
            <a:r>
              <a:rPr lang="en-US" altLang="zh-CN" sz="1400" dirty="0"/>
              <a:t>《</a:t>
            </a:r>
            <a:r>
              <a:rPr lang="zh-CN" altLang="en-US" sz="1400" dirty="0"/>
              <a:t>欲望都市</a:t>
            </a:r>
            <a:r>
              <a:rPr lang="en-US" altLang="zh-CN" sz="1400" dirty="0"/>
              <a:t>》</a:t>
            </a:r>
            <a:endParaRPr lang="zh-CN" altLang="en-US" sz="1400" dirty="0"/>
          </a:p>
        </p:txBody>
      </p:sp>
      <p:graphicFrame>
        <p:nvGraphicFramePr>
          <p:cNvPr id="12" name="内容占位符 11"/>
          <p:cNvGraphicFramePr>
            <a:graphicFrameLocks noGrp="1"/>
          </p:cNvGraphicFramePr>
          <p:nvPr>
            <p:ph idx="1"/>
            <p:extLst/>
          </p:nvPr>
        </p:nvGraphicFramePr>
        <p:xfrm>
          <a:off x="812800" y="1500175"/>
          <a:ext cx="6795368" cy="47629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050" name="Picture 2" descr="“clooney effect”的图片搜索结果"/>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28248" y="2332720"/>
            <a:ext cx="2315214" cy="1305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90695"/>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graphicEl>
                                              <a:dgm id="{6A608613-3B0D-435F-BC44-7EBDBBCBC9C1}"/>
                                            </p:graphicEl>
                                          </p:spTgt>
                                        </p:tgtEl>
                                        <p:attrNameLst>
                                          <p:attrName>style.visibility</p:attrName>
                                        </p:attrNameLst>
                                      </p:cBhvr>
                                      <p:to>
                                        <p:strVal val="visible"/>
                                      </p:to>
                                    </p:set>
                                    <p:anim calcmode="lin" valueType="num">
                                      <p:cBhvr additive="base">
                                        <p:cTn id="7" dur="500" fill="hold"/>
                                        <p:tgtEl>
                                          <p:spTgt spid="12">
                                            <p:graphicEl>
                                              <a:dgm id="{6A608613-3B0D-435F-BC44-7EBDBBCBC9C1}"/>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graphicEl>
                                              <a:dgm id="{6A608613-3B0D-435F-BC44-7EBDBBCBC9C1}"/>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graphicEl>
                                              <a:dgm id="{A7F006D2-B66A-4F18-A948-DA8E5931C57E}"/>
                                            </p:graphicEl>
                                          </p:spTgt>
                                        </p:tgtEl>
                                        <p:attrNameLst>
                                          <p:attrName>style.visibility</p:attrName>
                                        </p:attrNameLst>
                                      </p:cBhvr>
                                      <p:to>
                                        <p:strVal val="visible"/>
                                      </p:to>
                                    </p:set>
                                    <p:anim calcmode="lin" valueType="num">
                                      <p:cBhvr additive="base">
                                        <p:cTn id="13" dur="500" fill="hold"/>
                                        <p:tgtEl>
                                          <p:spTgt spid="12">
                                            <p:graphicEl>
                                              <a:dgm id="{A7F006D2-B66A-4F18-A948-DA8E5931C57E}"/>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
                                            <p:graphicEl>
                                              <a:dgm id="{A7F006D2-B66A-4F18-A948-DA8E5931C57E}"/>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graphicEl>
                                              <a:dgm id="{341A2FC7-CD50-4D0C-8955-FA2FFE831F19}"/>
                                            </p:graphicEl>
                                          </p:spTgt>
                                        </p:tgtEl>
                                        <p:attrNameLst>
                                          <p:attrName>style.visibility</p:attrName>
                                        </p:attrNameLst>
                                      </p:cBhvr>
                                      <p:to>
                                        <p:strVal val="visible"/>
                                      </p:to>
                                    </p:set>
                                    <p:anim calcmode="lin" valueType="num">
                                      <p:cBhvr additive="base">
                                        <p:cTn id="19" dur="500" fill="hold"/>
                                        <p:tgtEl>
                                          <p:spTgt spid="12">
                                            <p:graphicEl>
                                              <a:dgm id="{341A2FC7-CD50-4D0C-8955-FA2FFE831F19}"/>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graphicEl>
                                              <a:dgm id="{341A2FC7-CD50-4D0C-8955-FA2FFE831F19}"/>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graphicEl>
                                              <a:dgm id="{5B7F1A36-B488-4B2F-B22D-F833C7EEE56C}"/>
                                            </p:graphicEl>
                                          </p:spTgt>
                                        </p:tgtEl>
                                        <p:attrNameLst>
                                          <p:attrName>style.visibility</p:attrName>
                                        </p:attrNameLst>
                                      </p:cBhvr>
                                      <p:to>
                                        <p:strVal val="visible"/>
                                      </p:to>
                                    </p:set>
                                    <p:anim calcmode="lin" valueType="num">
                                      <p:cBhvr additive="base">
                                        <p:cTn id="25" dur="500" fill="hold"/>
                                        <p:tgtEl>
                                          <p:spTgt spid="12">
                                            <p:graphicEl>
                                              <a:dgm id="{5B7F1A36-B488-4B2F-B22D-F833C7EEE56C}"/>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
                                            <p:graphicEl>
                                              <a:dgm id="{5B7F1A36-B488-4B2F-B22D-F833C7EEE56C}"/>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3" name="文本占位符 4"/>
          <p:cNvSpPr>
            <a:spLocks noGrp="1"/>
          </p:cNvSpPr>
          <p:nvPr>
            <p:ph type="body" sz="quarter" idx="13"/>
          </p:nvPr>
        </p:nvSpPr>
        <p:spPr>
          <a:ln w="9525"/>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p:txBody>
      </p:sp>
      <p:sp>
        <p:nvSpPr>
          <p:cNvPr id="2" name="文本占位符 1"/>
          <p:cNvSpPr>
            <a:spLocks noGrp="1"/>
          </p:cNvSpPr>
          <p:nvPr>
            <p:ph type="body" sz="quarter" idx="14"/>
          </p:nvPr>
        </p:nvSpPr>
        <p:spPr>
          <a:xfrm>
            <a:off x="5429245" y="0"/>
            <a:ext cx="3331051" cy="392510"/>
          </a:xfrm>
        </p:spPr>
        <p:txBody>
          <a:bodyPr/>
          <a:lstStyle/>
          <a:p>
            <a:r>
              <a:rPr lang="zh-CN" altLang="en-US" dirty="0" smtClean="0">
                <a:latin typeface="Arial" panose="020B0604020202020204" pitchFamily="34" charset="0"/>
                <a:cs typeface="Arial" panose="020B0604020202020204" pitchFamily="34" charset="0"/>
              </a:rPr>
              <a:t>►</a:t>
            </a:r>
            <a:r>
              <a:rPr lang="en-US" altLang="zh-CN" dirty="0"/>
              <a:t>2.</a:t>
            </a:r>
            <a:r>
              <a:rPr lang="zh-CN" altLang="en-US" dirty="0"/>
              <a:t>数据科学与</a:t>
            </a:r>
            <a:r>
              <a:rPr lang="en-US" altLang="zh-CN" dirty="0"/>
              <a:t>2012</a:t>
            </a:r>
            <a:r>
              <a:rPr lang="zh-CN" altLang="en-US" dirty="0"/>
              <a:t>美国总统大选</a:t>
            </a:r>
          </a:p>
        </p:txBody>
      </p:sp>
      <p:sp>
        <p:nvSpPr>
          <p:cNvPr id="8" name="标题 1"/>
          <p:cNvSpPr>
            <a:spLocks noGrp="1"/>
          </p:cNvSpPr>
          <p:nvPr>
            <p:ph type="title"/>
          </p:nvPr>
        </p:nvSpPr>
        <p:spPr>
          <a:xfrm>
            <a:off x="397933" y="392510"/>
            <a:ext cx="7570275" cy="821913"/>
          </a:xfrm>
        </p:spPr>
        <p:txBody>
          <a:bodyPr/>
          <a:lstStyle/>
          <a:p>
            <a:pPr lvl="0"/>
            <a:r>
              <a:rPr lang="en-US" altLang="zh-CN" b="1" dirty="0"/>
              <a:t>3</a:t>
            </a:r>
            <a:r>
              <a:rPr lang="en-US" altLang="zh-CN" b="1" dirty="0" smtClean="0"/>
              <a:t>.</a:t>
            </a:r>
            <a:r>
              <a:rPr lang="zh-CN" altLang="en-US" b="1" dirty="0" smtClean="0"/>
              <a:t>数据加工</a:t>
            </a:r>
            <a:r>
              <a:rPr lang="en-US" altLang="zh-CN" b="1" dirty="0" smtClean="0"/>
              <a:t>——</a:t>
            </a:r>
            <a:r>
              <a:rPr lang="zh-CN" altLang="en-US" b="1" dirty="0" smtClean="0"/>
              <a:t>集成与试验</a:t>
            </a:r>
            <a:endParaRPr lang="zh-CN" altLang="zh-CN" dirty="0"/>
          </a:p>
        </p:txBody>
      </p:sp>
      <p:graphicFrame>
        <p:nvGraphicFramePr>
          <p:cNvPr id="5" name="内容占位符 4"/>
          <p:cNvGraphicFramePr>
            <a:graphicFrameLocks noGrp="1"/>
          </p:cNvGraphicFramePr>
          <p:nvPr>
            <p:ph idx="1"/>
            <p:extLst/>
          </p:nvPr>
        </p:nvGraphicFramePr>
        <p:xfrm>
          <a:off x="812800" y="1500175"/>
          <a:ext cx="6795368"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2" descr="“obama  big data thank”的图片搜索结果"/>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84232" y="4463392"/>
            <a:ext cx="3199454" cy="1799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26175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graphicEl>
                                              <a:dgm id="{B87EBE1F-B86F-445E-8B11-5402F566DD1A}"/>
                                            </p:graphicEl>
                                          </p:spTgt>
                                        </p:tgtEl>
                                        <p:attrNameLst>
                                          <p:attrName>style.visibility</p:attrName>
                                        </p:attrNameLst>
                                      </p:cBhvr>
                                      <p:to>
                                        <p:strVal val="visible"/>
                                      </p:to>
                                    </p:set>
                                    <p:anim calcmode="lin" valueType="num">
                                      <p:cBhvr additive="base">
                                        <p:cTn id="7" dur="500" fill="hold"/>
                                        <p:tgtEl>
                                          <p:spTgt spid="5">
                                            <p:graphicEl>
                                              <a:dgm id="{B87EBE1F-B86F-445E-8B11-5402F566DD1A}"/>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graphicEl>
                                              <a:dgm id="{B87EBE1F-B86F-445E-8B11-5402F566DD1A}"/>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graphicEl>
                                              <a:dgm id="{BF78344E-30EB-48FE-AE1B-5A14AE511821}"/>
                                            </p:graphicEl>
                                          </p:spTgt>
                                        </p:tgtEl>
                                        <p:attrNameLst>
                                          <p:attrName>style.visibility</p:attrName>
                                        </p:attrNameLst>
                                      </p:cBhvr>
                                      <p:to>
                                        <p:strVal val="visible"/>
                                      </p:to>
                                    </p:set>
                                    <p:anim calcmode="lin" valueType="num">
                                      <p:cBhvr additive="base">
                                        <p:cTn id="13" dur="500" fill="hold"/>
                                        <p:tgtEl>
                                          <p:spTgt spid="5">
                                            <p:graphicEl>
                                              <a:dgm id="{BF78344E-30EB-48FE-AE1B-5A14AE511821}"/>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graphicEl>
                                              <a:dgm id="{BF78344E-30EB-48FE-AE1B-5A14AE511821}"/>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graphicEl>
                                              <a:dgm id="{D63D36C7-7313-436E-8D0B-204CD1FE68EA}"/>
                                            </p:graphicEl>
                                          </p:spTgt>
                                        </p:tgtEl>
                                        <p:attrNameLst>
                                          <p:attrName>style.visibility</p:attrName>
                                        </p:attrNameLst>
                                      </p:cBhvr>
                                      <p:to>
                                        <p:strVal val="visible"/>
                                      </p:to>
                                    </p:set>
                                    <p:anim calcmode="lin" valueType="num">
                                      <p:cBhvr additive="base">
                                        <p:cTn id="19" dur="500" fill="hold"/>
                                        <p:tgtEl>
                                          <p:spTgt spid="5">
                                            <p:graphicEl>
                                              <a:dgm id="{D63D36C7-7313-436E-8D0B-204CD1FE68EA}"/>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graphicEl>
                                              <a:dgm id="{D63D36C7-7313-436E-8D0B-204CD1FE68EA}"/>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graphicEl>
                                              <a:dgm id="{0BC8B66B-5E4D-44CD-81DB-673A267C629E}"/>
                                            </p:graphicEl>
                                          </p:spTgt>
                                        </p:tgtEl>
                                        <p:attrNameLst>
                                          <p:attrName>style.visibility</p:attrName>
                                        </p:attrNameLst>
                                      </p:cBhvr>
                                      <p:to>
                                        <p:strVal val="visible"/>
                                      </p:to>
                                    </p:set>
                                    <p:anim calcmode="lin" valueType="num">
                                      <p:cBhvr additive="base">
                                        <p:cTn id="25" dur="500" fill="hold"/>
                                        <p:tgtEl>
                                          <p:spTgt spid="5">
                                            <p:graphicEl>
                                              <a:dgm id="{0BC8B66B-5E4D-44CD-81DB-673A267C629E}"/>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graphicEl>
                                              <a:dgm id="{0BC8B66B-5E4D-44CD-81DB-673A267C629E}"/>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graphicEl>
                                              <a:dgm id="{F5219FF7-A1EE-426F-A8DF-5DBBED3CA999}"/>
                                            </p:graphicEl>
                                          </p:spTgt>
                                        </p:tgtEl>
                                        <p:attrNameLst>
                                          <p:attrName>style.visibility</p:attrName>
                                        </p:attrNameLst>
                                      </p:cBhvr>
                                      <p:to>
                                        <p:strVal val="visible"/>
                                      </p:to>
                                    </p:set>
                                    <p:anim calcmode="lin" valueType="num">
                                      <p:cBhvr additive="base">
                                        <p:cTn id="31" dur="500" fill="hold"/>
                                        <p:tgtEl>
                                          <p:spTgt spid="5">
                                            <p:graphicEl>
                                              <a:dgm id="{F5219FF7-A1EE-426F-A8DF-5DBBED3CA999}"/>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graphicEl>
                                              <a:dgm id="{F5219FF7-A1EE-426F-A8DF-5DBBED3CA999}"/>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graphicEl>
                                              <a:dgm id="{9A76F189-BA23-4C1A-B2F0-C563CCDA58D6}"/>
                                            </p:graphicEl>
                                          </p:spTgt>
                                        </p:tgtEl>
                                        <p:attrNameLst>
                                          <p:attrName>style.visibility</p:attrName>
                                        </p:attrNameLst>
                                      </p:cBhvr>
                                      <p:to>
                                        <p:strVal val="visible"/>
                                      </p:to>
                                    </p:set>
                                    <p:anim calcmode="lin" valueType="num">
                                      <p:cBhvr additive="base">
                                        <p:cTn id="37" dur="500" fill="hold"/>
                                        <p:tgtEl>
                                          <p:spTgt spid="5">
                                            <p:graphicEl>
                                              <a:dgm id="{9A76F189-BA23-4C1A-B2F0-C563CCDA58D6}"/>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graphicEl>
                                              <a:dgm id="{9A76F189-BA23-4C1A-B2F0-C563CCDA58D6}"/>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文本占位符 4"/>
          <p:cNvSpPr>
            <a:spLocks noGrp="1"/>
          </p:cNvSpPr>
          <p:nvPr>
            <p:ph type="body" sz="quarter" idx="13"/>
          </p:nvPr>
        </p:nvSpPr>
        <p:spPr>
          <a:ln w="9525"/>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p:txBody>
      </p:sp>
      <p:sp>
        <p:nvSpPr>
          <p:cNvPr id="2" name="文本占位符 1"/>
          <p:cNvSpPr>
            <a:spLocks noGrp="1"/>
          </p:cNvSpPr>
          <p:nvPr>
            <p:ph type="body" sz="quarter" idx="14"/>
          </p:nvPr>
        </p:nvSpPr>
        <p:spPr>
          <a:xfrm>
            <a:off x="5429245" y="0"/>
            <a:ext cx="3619083" cy="392510"/>
          </a:xfrm>
        </p:spPr>
        <p:txBody>
          <a:bodyPr/>
          <a:lstStyle/>
          <a:p>
            <a:r>
              <a:rPr lang="zh-CN" altLang="en-US" dirty="0" smtClean="0">
                <a:latin typeface="Arial" panose="020B0604020202020204" pitchFamily="34" charset="0"/>
                <a:cs typeface="Arial" panose="020B0604020202020204" pitchFamily="34" charset="0"/>
              </a:rPr>
              <a:t>►</a:t>
            </a:r>
            <a:r>
              <a:rPr lang="en-US" altLang="zh-CN" dirty="0"/>
              <a:t>2.</a:t>
            </a:r>
            <a:r>
              <a:rPr lang="zh-CN" altLang="en-US" dirty="0"/>
              <a:t>数据科学与</a:t>
            </a:r>
            <a:r>
              <a:rPr lang="en-US" altLang="zh-CN" dirty="0"/>
              <a:t>2012</a:t>
            </a:r>
            <a:r>
              <a:rPr lang="zh-CN" altLang="en-US" dirty="0"/>
              <a:t>美国总统大选</a:t>
            </a:r>
          </a:p>
        </p:txBody>
      </p:sp>
      <p:sp>
        <p:nvSpPr>
          <p:cNvPr id="7" name="标题 1"/>
          <p:cNvSpPr>
            <a:spLocks noGrp="1"/>
          </p:cNvSpPr>
          <p:nvPr>
            <p:ph type="title"/>
          </p:nvPr>
        </p:nvSpPr>
        <p:spPr>
          <a:xfrm>
            <a:off x="397933" y="392510"/>
            <a:ext cx="7570275" cy="821913"/>
          </a:xfrm>
        </p:spPr>
        <p:txBody>
          <a:bodyPr/>
          <a:lstStyle/>
          <a:p>
            <a:pPr lvl="0"/>
            <a:r>
              <a:rPr lang="en-US" altLang="zh-CN" b="1" dirty="0" smtClean="0"/>
              <a:t>4.</a:t>
            </a:r>
            <a:r>
              <a:rPr lang="zh-CN" altLang="zh-CN" b="1" dirty="0" smtClean="0"/>
              <a:t>数据的资产化管理</a:t>
            </a:r>
            <a:r>
              <a:rPr lang="en-US" altLang="zh-CN" b="1" dirty="0" smtClean="0"/>
              <a:t>——</a:t>
            </a:r>
            <a:r>
              <a:rPr lang="zh-CN" altLang="en-US" b="1" dirty="0"/>
              <a:t>数据</a:t>
            </a:r>
            <a:r>
              <a:rPr lang="zh-CN" altLang="zh-CN" b="1" dirty="0"/>
              <a:t>保密</a:t>
            </a:r>
            <a:endParaRPr lang="zh-CN" altLang="zh-CN" dirty="0"/>
          </a:p>
        </p:txBody>
      </p:sp>
      <p:graphicFrame>
        <p:nvGraphicFramePr>
          <p:cNvPr id="8" name="内容占位符 7"/>
          <p:cNvGraphicFramePr>
            <a:graphicFrameLocks noGrp="1"/>
          </p:cNvGraphicFramePr>
          <p:nvPr>
            <p:ph idx="1"/>
            <p:extLst/>
          </p:nvPr>
        </p:nvGraphicFramePr>
        <p:xfrm>
          <a:off x="812800" y="1500175"/>
          <a:ext cx="6795368"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0" name="Picture 2" descr="“Ben LaBolt  obama”的图片搜索结果"/>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00766" y="4246861"/>
            <a:ext cx="3024336" cy="201622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en LaBolt  obama”的图片搜索结果"/>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00766" y="2164211"/>
            <a:ext cx="3065294" cy="1725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0511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graphicEl>
                                              <a:dgm id="{56BF7FD7-AB6D-4DD2-A37E-496A5D64FC3D}"/>
                                            </p:graphicEl>
                                          </p:spTgt>
                                        </p:tgtEl>
                                        <p:attrNameLst>
                                          <p:attrName>style.visibility</p:attrName>
                                        </p:attrNameLst>
                                      </p:cBhvr>
                                      <p:to>
                                        <p:strVal val="visible"/>
                                      </p:to>
                                    </p:set>
                                    <p:anim calcmode="lin" valueType="num">
                                      <p:cBhvr additive="base">
                                        <p:cTn id="7" dur="500" fill="hold"/>
                                        <p:tgtEl>
                                          <p:spTgt spid="8">
                                            <p:graphicEl>
                                              <a:dgm id="{56BF7FD7-AB6D-4DD2-A37E-496A5D64FC3D}"/>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graphicEl>
                                              <a:dgm id="{56BF7FD7-AB6D-4DD2-A37E-496A5D64FC3D}"/>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graphicEl>
                                              <a:dgm id="{BC0BE499-8E97-470B-A99A-57003ED7AEA3}"/>
                                            </p:graphicEl>
                                          </p:spTgt>
                                        </p:tgtEl>
                                        <p:attrNameLst>
                                          <p:attrName>style.visibility</p:attrName>
                                        </p:attrNameLst>
                                      </p:cBhvr>
                                      <p:to>
                                        <p:strVal val="visible"/>
                                      </p:to>
                                    </p:set>
                                    <p:anim calcmode="lin" valueType="num">
                                      <p:cBhvr additive="base">
                                        <p:cTn id="13" dur="500" fill="hold"/>
                                        <p:tgtEl>
                                          <p:spTgt spid="8">
                                            <p:graphicEl>
                                              <a:dgm id="{BC0BE499-8E97-470B-A99A-57003ED7AEA3}"/>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graphicEl>
                                              <a:dgm id="{BC0BE499-8E97-470B-A99A-57003ED7AEA3}"/>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graphicEl>
                                              <a:dgm id="{C8A857C9-AF09-46E8-B7C1-DE208BB2B976}"/>
                                            </p:graphicEl>
                                          </p:spTgt>
                                        </p:tgtEl>
                                        <p:attrNameLst>
                                          <p:attrName>style.visibility</p:attrName>
                                        </p:attrNameLst>
                                      </p:cBhvr>
                                      <p:to>
                                        <p:strVal val="visible"/>
                                      </p:to>
                                    </p:set>
                                    <p:anim calcmode="lin" valueType="num">
                                      <p:cBhvr additive="base">
                                        <p:cTn id="19" dur="500" fill="hold"/>
                                        <p:tgtEl>
                                          <p:spTgt spid="8">
                                            <p:graphicEl>
                                              <a:dgm id="{C8A857C9-AF09-46E8-B7C1-DE208BB2B976}"/>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graphicEl>
                                              <a:dgm id="{C8A857C9-AF09-46E8-B7C1-DE208BB2B976}"/>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graphicEl>
                                              <a:dgm id="{FF516F16-C79B-46CC-BDCC-28F66AE00E28}"/>
                                            </p:graphicEl>
                                          </p:spTgt>
                                        </p:tgtEl>
                                        <p:attrNameLst>
                                          <p:attrName>style.visibility</p:attrName>
                                        </p:attrNameLst>
                                      </p:cBhvr>
                                      <p:to>
                                        <p:strVal val="visible"/>
                                      </p:to>
                                    </p:set>
                                    <p:anim calcmode="lin" valueType="num">
                                      <p:cBhvr additive="base">
                                        <p:cTn id="25" dur="500" fill="hold"/>
                                        <p:tgtEl>
                                          <p:spTgt spid="8">
                                            <p:graphicEl>
                                              <a:dgm id="{FF516F16-C79B-46CC-BDCC-28F66AE00E28}"/>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graphicEl>
                                              <a:dgm id="{FF516F16-C79B-46CC-BDCC-28F66AE00E28}"/>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graphicEl>
                                              <a:dgm id="{C1B16BF5-63BA-4A5A-89FF-E043EEAD359D}"/>
                                            </p:graphicEl>
                                          </p:spTgt>
                                        </p:tgtEl>
                                        <p:attrNameLst>
                                          <p:attrName>style.visibility</p:attrName>
                                        </p:attrNameLst>
                                      </p:cBhvr>
                                      <p:to>
                                        <p:strVal val="visible"/>
                                      </p:to>
                                    </p:set>
                                    <p:anim calcmode="lin" valueType="num">
                                      <p:cBhvr additive="base">
                                        <p:cTn id="31" dur="500" fill="hold"/>
                                        <p:tgtEl>
                                          <p:spTgt spid="8">
                                            <p:graphicEl>
                                              <a:dgm id="{C1B16BF5-63BA-4A5A-89FF-E043EEAD359D}"/>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graphicEl>
                                              <a:dgm id="{C1B16BF5-63BA-4A5A-89FF-E043EEAD359D}"/>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graphicEl>
                                              <a:dgm id="{33611C67-457B-4644-B86A-32B263B50F88}"/>
                                            </p:graphicEl>
                                          </p:spTgt>
                                        </p:tgtEl>
                                        <p:attrNameLst>
                                          <p:attrName>style.visibility</p:attrName>
                                        </p:attrNameLst>
                                      </p:cBhvr>
                                      <p:to>
                                        <p:strVal val="visible"/>
                                      </p:to>
                                    </p:set>
                                    <p:anim calcmode="lin" valueType="num">
                                      <p:cBhvr additive="base">
                                        <p:cTn id="37" dur="500" fill="hold"/>
                                        <p:tgtEl>
                                          <p:spTgt spid="8">
                                            <p:graphicEl>
                                              <a:dgm id="{33611C67-457B-4644-B86A-32B263B50F88}"/>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graphicEl>
                                              <a:dgm id="{33611C67-457B-4644-B86A-32B263B50F88}"/>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graphicEl>
                                              <a:dgm id="{1D2181CE-F738-4E5B-805C-6261378756CB}"/>
                                            </p:graphicEl>
                                          </p:spTgt>
                                        </p:tgtEl>
                                        <p:attrNameLst>
                                          <p:attrName>style.visibility</p:attrName>
                                        </p:attrNameLst>
                                      </p:cBhvr>
                                      <p:to>
                                        <p:strVal val="visible"/>
                                      </p:to>
                                    </p:set>
                                    <p:anim calcmode="lin" valueType="num">
                                      <p:cBhvr additive="base">
                                        <p:cTn id="43" dur="500" fill="hold"/>
                                        <p:tgtEl>
                                          <p:spTgt spid="8">
                                            <p:graphicEl>
                                              <a:dgm id="{1D2181CE-F738-4E5B-805C-6261378756CB}"/>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graphicEl>
                                              <a:dgm id="{1D2181CE-F738-4E5B-805C-6261378756CB}"/>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graphicEl>
                                              <a:dgm id="{234D8846-6553-46D4-B81A-251192C75A2A}"/>
                                            </p:graphicEl>
                                          </p:spTgt>
                                        </p:tgtEl>
                                        <p:attrNameLst>
                                          <p:attrName>style.visibility</p:attrName>
                                        </p:attrNameLst>
                                      </p:cBhvr>
                                      <p:to>
                                        <p:strVal val="visible"/>
                                      </p:to>
                                    </p:set>
                                    <p:anim calcmode="lin" valueType="num">
                                      <p:cBhvr additive="base">
                                        <p:cTn id="49" dur="500" fill="hold"/>
                                        <p:tgtEl>
                                          <p:spTgt spid="8">
                                            <p:graphicEl>
                                              <a:dgm id="{234D8846-6553-46D4-B81A-251192C75A2A}"/>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graphicEl>
                                              <a:dgm id="{234D8846-6553-46D4-B81A-251192C75A2A}"/>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1" name="文本占位符 4"/>
          <p:cNvSpPr>
            <a:spLocks noGrp="1"/>
          </p:cNvSpPr>
          <p:nvPr>
            <p:ph type="body" sz="quarter" idx="13"/>
          </p:nvPr>
        </p:nvSpPr>
        <p:spPr>
          <a:ln w="9525"/>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p:txBody>
      </p:sp>
      <p:sp>
        <p:nvSpPr>
          <p:cNvPr id="2" name="文本占位符 1"/>
          <p:cNvSpPr>
            <a:spLocks noGrp="1"/>
          </p:cNvSpPr>
          <p:nvPr>
            <p:ph type="body" sz="quarter" idx="14"/>
          </p:nvPr>
        </p:nvSpPr>
        <p:spPr>
          <a:xfrm>
            <a:off x="5429245" y="0"/>
            <a:ext cx="3763099" cy="260648"/>
          </a:xfrm>
        </p:spPr>
        <p:txBody>
          <a:bodyPr/>
          <a:lstStyle/>
          <a:p>
            <a:r>
              <a:rPr lang="zh-CN" altLang="en-US" dirty="0" smtClean="0">
                <a:latin typeface="Arial" panose="020B0604020202020204" pitchFamily="34" charset="0"/>
                <a:cs typeface="Arial" panose="020B0604020202020204" pitchFamily="34" charset="0"/>
              </a:rPr>
              <a:t>►</a:t>
            </a:r>
            <a:r>
              <a:rPr lang="en-US" altLang="zh-CN" dirty="0"/>
              <a:t>2.</a:t>
            </a:r>
            <a:r>
              <a:rPr lang="zh-CN" altLang="en-US" dirty="0"/>
              <a:t>数据科学与</a:t>
            </a:r>
            <a:r>
              <a:rPr lang="en-US" altLang="zh-CN" dirty="0"/>
              <a:t>2012</a:t>
            </a:r>
            <a:r>
              <a:rPr lang="zh-CN" altLang="en-US" dirty="0"/>
              <a:t>美国总统大选</a:t>
            </a:r>
          </a:p>
        </p:txBody>
      </p:sp>
      <p:sp>
        <p:nvSpPr>
          <p:cNvPr id="8" name="标题 1"/>
          <p:cNvSpPr>
            <a:spLocks noGrp="1"/>
          </p:cNvSpPr>
          <p:nvPr>
            <p:ph type="title"/>
          </p:nvPr>
        </p:nvSpPr>
        <p:spPr>
          <a:xfrm>
            <a:off x="397933" y="392510"/>
            <a:ext cx="7570275" cy="821913"/>
          </a:xfrm>
        </p:spPr>
        <p:txBody>
          <a:bodyPr/>
          <a:lstStyle/>
          <a:p>
            <a:pPr lvl="0"/>
            <a:r>
              <a:rPr lang="en-US" altLang="zh-CN" b="1" dirty="0"/>
              <a:t>5.</a:t>
            </a:r>
            <a:r>
              <a:rPr lang="zh-CN" altLang="en-US" b="1" dirty="0"/>
              <a:t>大规模协同</a:t>
            </a:r>
            <a:r>
              <a:rPr lang="en-US" altLang="zh-CN" b="1" dirty="0"/>
              <a:t>——</a:t>
            </a:r>
            <a:r>
              <a:rPr lang="zh-CN" altLang="zh-CN" b="1" dirty="0"/>
              <a:t>筹集资金</a:t>
            </a:r>
            <a:endParaRPr lang="zh-CN" altLang="zh-CN" dirty="0"/>
          </a:p>
        </p:txBody>
      </p:sp>
      <p:pic>
        <p:nvPicPr>
          <p:cNvPr id="3074" name="Picture 2" descr="Quick Donate Chiclet - SM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1512" y="4293096"/>
            <a:ext cx="3240360" cy="2120482"/>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3480" y="1844824"/>
            <a:ext cx="3816424" cy="2299584"/>
          </a:xfrm>
          <a:prstGeom prst="rect">
            <a:avLst/>
          </a:prstGeom>
        </p:spPr>
      </p:pic>
      <p:graphicFrame>
        <p:nvGraphicFramePr>
          <p:cNvPr id="6" name="内容占位符 5"/>
          <p:cNvGraphicFramePr>
            <a:graphicFrameLocks noGrp="1"/>
          </p:cNvGraphicFramePr>
          <p:nvPr>
            <p:ph idx="1"/>
            <p:extLst/>
          </p:nvPr>
        </p:nvGraphicFramePr>
        <p:xfrm>
          <a:off x="812800" y="1500175"/>
          <a:ext cx="6795368" cy="476291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文本框 3"/>
          <p:cNvSpPr txBox="1"/>
          <p:nvPr/>
        </p:nvSpPr>
        <p:spPr>
          <a:xfrm>
            <a:off x="8688288" y="620688"/>
            <a:ext cx="1107996"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zh-CN" altLang="en-US" dirty="0" smtClean="0"/>
              <a:t>试验设计</a:t>
            </a:r>
            <a:endParaRPr lang="zh-CN" altLang="en-US" dirty="0"/>
          </a:p>
        </p:txBody>
      </p:sp>
    </p:spTree>
    <p:extLst>
      <p:ext uri="{BB962C8B-B14F-4D97-AF65-F5344CB8AC3E}">
        <p14:creationId xmlns:p14="http://schemas.microsoft.com/office/powerpoint/2010/main" val="2867939050"/>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graphicEl>
                                              <a:dgm id="{DDB8DA6C-E5B3-4155-8210-4651D3B232C2}"/>
                                            </p:graphicEl>
                                          </p:spTgt>
                                        </p:tgtEl>
                                        <p:attrNameLst>
                                          <p:attrName>style.visibility</p:attrName>
                                        </p:attrNameLst>
                                      </p:cBhvr>
                                      <p:to>
                                        <p:strVal val="visible"/>
                                      </p:to>
                                    </p:set>
                                    <p:anim calcmode="lin" valueType="num">
                                      <p:cBhvr additive="base">
                                        <p:cTn id="7" dur="500" fill="hold"/>
                                        <p:tgtEl>
                                          <p:spTgt spid="6">
                                            <p:graphicEl>
                                              <a:dgm id="{DDB8DA6C-E5B3-4155-8210-4651D3B232C2}"/>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graphicEl>
                                              <a:dgm id="{DDB8DA6C-E5B3-4155-8210-4651D3B232C2}"/>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graphicEl>
                                              <a:dgm id="{F4A43E76-53C6-4FE1-AFF1-E1BA5F23248A}"/>
                                            </p:graphicEl>
                                          </p:spTgt>
                                        </p:tgtEl>
                                        <p:attrNameLst>
                                          <p:attrName>style.visibility</p:attrName>
                                        </p:attrNameLst>
                                      </p:cBhvr>
                                      <p:to>
                                        <p:strVal val="visible"/>
                                      </p:to>
                                    </p:set>
                                    <p:anim calcmode="lin" valueType="num">
                                      <p:cBhvr additive="base">
                                        <p:cTn id="13" dur="500" fill="hold"/>
                                        <p:tgtEl>
                                          <p:spTgt spid="6">
                                            <p:graphicEl>
                                              <a:dgm id="{F4A43E76-53C6-4FE1-AFF1-E1BA5F23248A}"/>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graphicEl>
                                              <a:dgm id="{F4A43E76-53C6-4FE1-AFF1-E1BA5F23248A}"/>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graphicEl>
                                              <a:dgm id="{1CF09480-B196-4EEA-9DE2-F0752BC988ED}"/>
                                            </p:graphicEl>
                                          </p:spTgt>
                                        </p:tgtEl>
                                        <p:attrNameLst>
                                          <p:attrName>style.visibility</p:attrName>
                                        </p:attrNameLst>
                                      </p:cBhvr>
                                      <p:to>
                                        <p:strVal val="visible"/>
                                      </p:to>
                                    </p:set>
                                    <p:anim calcmode="lin" valueType="num">
                                      <p:cBhvr additive="base">
                                        <p:cTn id="19" dur="500" fill="hold"/>
                                        <p:tgtEl>
                                          <p:spTgt spid="6">
                                            <p:graphicEl>
                                              <a:dgm id="{1CF09480-B196-4EEA-9DE2-F0752BC988ED}"/>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graphicEl>
                                              <a:dgm id="{1CF09480-B196-4EEA-9DE2-F0752BC988ED}"/>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graphicEl>
                                              <a:dgm id="{4883E434-387A-40C3-9136-66416D5A461D}"/>
                                            </p:graphicEl>
                                          </p:spTgt>
                                        </p:tgtEl>
                                        <p:attrNameLst>
                                          <p:attrName>style.visibility</p:attrName>
                                        </p:attrNameLst>
                                      </p:cBhvr>
                                      <p:to>
                                        <p:strVal val="visible"/>
                                      </p:to>
                                    </p:set>
                                    <p:anim calcmode="lin" valueType="num">
                                      <p:cBhvr additive="base">
                                        <p:cTn id="25" dur="500" fill="hold"/>
                                        <p:tgtEl>
                                          <p:spTgt spid="6">
                                            <p:graphicEl>
                                              <a:dgm id="{4883E434-387A-40C3-9136-66416D5A461D}"/>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graphicEl>
                                              <a:dgm id="{4883E434-387A-40C3-9136-66416D5A461D}"/>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5" name="文本占位符 4"/>
          <p:cNvSpPr>
            <a:spLocks noGrp="1"/>
          </p:cNvSpPr>
          <p:nvPr>
            <p:ph type="body" sz="quarter" idx="13"/>
          </p:nvPr>
        </p:nvSpPr>
        <p:spPr>
          <a:ln w="9525"/>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p:txBody>
      </p:sp>
      <p:sp>
        <p:nvSpPr>
          <p:cNvPr id="2" name="文本占位符 1"/>
          <p:cNvSpPr>
            <a:spLocks noGrp="1"/>
          </p:cNvSpPr>
          <p:nvPr>
            <p:ph type="body" sz="quarter" idx="14"/>
          </p:nvPr>
        </p:nvSpPr>
        <p:spPr>
          <a:xfrm>
            <a:off x="5429245" y="0"/>
            <a:ext cx="4195147" cy="260648"/>
          </a:xfrm>
        </p:spPr>
        <p:txBody>
          <a:bodyPr/>
          <a:lstStyle/>
          <a:p>
            <a:r>
              <a:rPr lang="zh-CN" altLang="en-US" dirty="0" smtClean="0">
                <a:latin typeface="Arial" panose="020B0604020202020204" pitchFamily="34" charset="0"/>
                <a:cs typeface="Arial" panose="020B0604020202020204" pitchFamily="34" charset="0"/>
              </a:rPr>
              <a:t>►</a:t>
            </a:r>
            <a:r>
              <a:rPr lang="en-US" altLang="zh-CN" dirty="0"/>
              <a:t>2.</a:t>
            </a:r>
            <a:r>
              <a:rPr lang="zh-CN" altLang="en-US" dirty="0"/>
              <a:t>数据科学与</a:t>
            </a:r>
            <a:r>
              <a:rPr lang="en-US" altLang="zh-CN" dirty="0"/>
              <a:t>2012</a:t>
            </a:r>
            <a:r>
              <a:rPr lang="zh-CN" altLang="en-US" dirty="0"/>
              <a:t>美国总统大选</a:t>
            </a:r>
          </a:p>
        </p:txBody>
      </p:sp>
      <p:sp>
        <p:nvSpPr>
          <p:cNvPr id="8" name="标题 1"/>
          <p:cNvSpPr>
            <a:spLocks noGrp="1"/>
          </p:cNvSpPr>
          <p:nvPr>
            <p:ph type="title"/>
          </p:nvPr>
        </p:nvSpPr>
        <p:spPr>
          <a:xfrm>
            <a:off x="397933" y="392510"/>
            <a:ext cx="7570275" cy="821913"/>
          </a:xfrm>
        </p:spPr>
        <p:txBody>
          <a:bodyPr/>
          <a:lstStyle/>
          <a:p>
            <a:pPr lvl="0"/>
            <a:r>
              <a:rPr lang="en-US" altLang="zh-CN" b="1" dirty="0" smtClean="0"/>
              <a:t>6.</a:t>
            </a:r>
            <a:r>
              <a:rPr lang="zh-CN" altLang="en-US" b="1" dirty="0" smtClean="0"/>
              <a:t>数据驱动</a:t>
            </a:r>
            <a:r>
              <a:rPr lang="zh-CN" altLang="en-US" b="1" dirty="0"/>
              <a:t>型</a:t>
            </a:r>
            <a:r>
              <a:rPr lang="zh-CN" altLang="zh-CN" b="1" dirty="0"/>
              <a:t>决策</a:t>
            </a:r>
            <a:r>
              <a:rPr lang="en-US" altLang="zh-CN" b="1" dirty="0" smtClean="0"/>
              <a:t>——</a:t>
            </a:r>
            <a:r>
              <a:rPr lang="zh-CN" altLang="en-US" b="1" dirty="0" smtClean="0"/>
              <a:t>模拟与仿真</a:t>
            </a:r>
            <a:endParaRPr lang="zh-CN" altLang="zh-CN" dirty="0"/>
          </a:p>
        </p:txBody>
      </p:sp>
      <p:graphicFrame>
        <p:nvGraphicFramePr>
          <p:cNvPr id="6" name="内容占位符 5"/>
          <p:cNvGraphicFramePr>
            <a:graphicFrameLocks noGrp="1"/>
          </p:cNvGraphicFramePr>
          <p:nvPr>
            <p:ph idx="1"/>
            <p:extLst/>
          </p:nvPr>
        </p:nvGraphicFramePr>
        <p:xfrm>
          <a:off x="812800" y="1500175"/>
          <a:ext cx="6795368"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098" name="Picture 2" descr="https://upload.wikimedia.org/wikipedia/commons/thumb/b/b8/20121106_Barack_Obama_making_phone_calls.jpg/800px-20121106_Barack_Obama_making_phone_calls.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84232" y="1526960"/>
            <a:ext cx="3312368" cy="24842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图示 3"/>
          <p:cNvGraphicFramePr/>
          <p:nvPr>
            <p:extLst/>
          </p:nvPr>
        </p:nvGraphicFramePr>
        <p:xfrm>
          <a:off x="8173626" y="4941168"/>
          <a:ext cx="3178958" cy="120032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9611966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graphicEl>
                                              <a:dgm id="{A9282B7D-08C8-421C-BB0F-CFBFC4AA70D7}"/>
                                            </p:graphicEl>
                                          </p:spTgt>
                                        </p:tgtEl>
                                        <p:attrNameLst>
                                          <p:attrName>style.visibility</p:attrName>
                                        </p:attrNameLst>
                                      </p:cBhvr>
                                      <p:to>
                                        <p:strVal val="visible"/>
                                      </p:to>
                                    </p:set>
                                    <p:anim calcmode="lin" valueType="num">
                                      <p:cBhvr additive="base">
                                        <p:cTn id="7" dur="500" fill="hold"/>
                                        <p:tgtEl>
                                          <p:spTgt spid="6">
                                            <p:graphicEl>
                                              <a:dgm id="{A9282B7D-08C8-421C-BB0F-CFBFC4AA70D7}"/>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graphicEl>
                                              <a:dgm id="{A9282B7D-08C8-421C-BB0F-CFBFC4AA70D7}"/>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graphicEl>
                                              <a:dgm id="{22A9D96E-13C0-466A-A2D0-1BCE02D0BFFE}"/>
                                            </p:graphicEl>
                                          </p:spTgt>
                                        </p:tgtEl>
                                        <p:attrNameLst>
                                          <p:attrName>style.visibility</p:attrName>
                                        </p:attrNameLst>
                                      </p:cBhvr>
                                      <p:to>
                                        <p:strVal val="visible"/>
                                      </p:to>
                                    </p:set>
                                    <p:anim calcmode="lin" valueType="num">
                                      <p:cBhvr additive="base">
                                        <p:cTn id="11" dur="500" fill="hold"/>
                                        <p:tgtEl>
                                          <p:spTgt spid="6">
                                            <p:graphicEl>
                                              <a:dgm id="{22A9D96E-13C0-466A-A2D0-1BCE02D0BFFE}"/>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graphicEl>
                                              <a:dgm id="{22A9D96E-13C0-466A-A2D0-1BCE02D0BFFE}"/>
                                            </p:graphic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graphicEl>
                                              <a:dgm id="{A1C1FB5A-58EB-4436-9F5F-9E53743819CF}"/>
                                            </p:graphicEl>
                                          </p:spTgt>
                                        </p:tgtEl>
                                        <p:attrNameLst>
                                          <p:attrName>style.visibility</p:attrName>
                                        </p:attrNameLst>
                                      </p:cBhvr>
                                      <p:to>
                                        <p:strVal val="visible"/>
                                      </p:to>
                                    </p:set>
                                    <p:anim calcmode="lin" valueType="num">
                                      <p:cBhvr additive="base">
                                        <p:cTn id="17" dur="500" fill="hold"/>
                                        <p:tgtEl>
                                          <p:spTgt spid="6">
                                            <p:graphicEl>
                                              <a:dgm id="{A1C1FB5A-58EB-4436-9F5F-9E53743819CF}"/>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graphicEl>
                                              <a:dgm id="{A1C1FB5A-58EB-4436-9F5F-9E53743819CF}"/>
                                            </p:graphic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graphicEl>
                                              <a:dgm id="{D4B4C613-6E27-44C0-8418-04505E13DAFA}"/>
                                            </p:graphicEl>
                                          </p:spTgt>
                                        </p:tgtEl>
                                        <p:attrNameLst>
                                          <p:attrName>style.visibility</p:attrName>
                                        </p:attrNameLst>
                                      </p:cBhvr>
                                      <p:to>
                                        <p:strVal val="visible"/>
                                      </p:to>
                                    </p:set>
                                    <p:anim calcmode="lin" valueType="num">
                                      <p:cBhvr additive="base">
                                        <p:cTn id="21" dur="500" fill="hold"/>
                                        <p:tgtEl>
                                          <p:spTgt spid="6">
                                            <p:graphicEl>
                                              <a:dgm id="{D4B4C613-6E27-44C0-8418-04505E13DAFA}"/>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6">
                                            <p:graphicEl>
                                              <a:dgm id="{D4B4C613-6E27-44C0-8418-04505E13DAFA}"/>
                                            </p:graphic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6">
                                            <p:graphicEl>
                                              <a:dgm id="{282334EC-4F65-497B-9C66-2C61BC748DC9}"/>
                                            </p:graphicEl>
                                          </p:spTgt>
                                        </p:tgtEl>
                                        <p:attrNameLst>
                                          <p:attrName>style.visibility</p:attrName>
                                        </p:attrNameLst>
                                      </p:cBhvr>
                                      <p:to>
                                        <p:strVal val="visible"/>
                                      </p:to>
                                    </p:set>
                                    <p:anim calcmode="lin" valueType="num">
                                      <p:cBhvr additive="base">
                                        <p:cTn id="27" dur="500" fill="hold"/>
                                        <p:tgtEl>
                                          <p:spTgt spid="6">
                                            <p:graphicEl>
                                              <a:dgm id="{282334EC-4F65-497B-9C66-2C61BC748DC9}"/>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graphicEl>
                                              <a:dgm id="{282334EC-4F65-497B-9C66-2C61BC748DC9}"/>
                                            </p:graphic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
                                            <p:graphicEl>
                                              <a:dgm id="{937F0B4D-3DAC-4BD9-94C3-E2E7F90D2B72}"/>
                                            </p:graphicEl>
                                          </p:spTgt>
                                        </p:tgtEl>
                                        <p:attrNameLst>
                                          <p:attrName>style.visibility</p:attrName>
                                        </p:attrNameLst>
                                      </p:cBhvr>
                                      <p:to>
                                        <p:strVal val="visible"/>
                                      </p:to>
                                    </p:set>
                                    <p:anim calcmode="lin" valueType="num">
                                      <p:cBhvr additive="base">
                                        <p:cTn id="31" dur="500" fill="hold"/>
                                        <p:tgtEl>
                                          <p:spTgt spid="6">
                                            <p:graphicEl>
                                              <a:dgm id="{937F0B4D-3DAC-4BD9-94C3-E2E7F90D2B72}"/>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graphicEl>
                                              <a:dgm id="{937F0B4D-3DAC-4BD9-94C3-E2E7F90D2B72}"/>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graphicEl>
                                              <a:dgm id="{38B9DBE9-984D-466D-81BF-BA5B59430912}"/>
                                            </p:graphicEl>
                                          </p:spTgt>
                                        </p:tgtEl>
                                        <p:attrNameLst>
                                          <p:attrName>style.visibility</p:attrName>
                                        </p:attrNameLst>
                                      </p:cBhvr>
                                      <p:to>
                                        <p:strVal val="visible"/>
                                      </p:to>
                                    </p:set>
                                    <p:anim calcmode="lin" valueType="num">
                                      <p:cBhvr additive="base">
                                        <p:cTn id="37" dur="500" fill="hold"/>
                                        <p:tgtEl>
                                          <p:spTgt spid="6">
                                            <p:graphicEl>
                                              <a:dgm id="{38B9DBE9-984D-466D-81BF-BA5B59430912}"/>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graphicEl>
                                              <a:dgm id="{38B9DBE9-984D-466D-81BF-BA5B59430912}"/>
                                            </p:graphic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6">
                                            <p:graphicEl>
                                              <a:dgm id="{67572393-9B6A-425B-9E3A-5260D66696D3}"/>
                                            </p:graphicEl>
                                          </p:spTgt>
                                        </p:tgtEl>
                                        <p:attrNameLst>
                                          <p:attrName>style.visibility</p:attrName>
                                        </p:attrNameLst>
                                      </p:cBhvr>
                                      <p:to>
                                        <p:strVal val="visible"/>
                                      </p:to>
                                    </p:set>
                                    <p:anim calcmode="lin" valueType="num">
                                      <p:cBhvr additive="base">
                                        <p:cTn id="41" dur="500" fill="hold"/>
                                        <p:tgtEl>
                                          <p:spTgt spid="6">
                                            <p:graphicEl>
                                              <a:dgm id="{67572393-9B6A-425B-9E3A-5260D66696D3}"/>
                                            </p:graphicEl>
                                          </p:spTgt>
                                        </p:tgtEl>
                                        <p:attrNameLst>
                                          <p:attrName>ppt_x</p:attrName>
                                        </p:attrNameLst>
                                      </p:cBhvr>
                                      <p:tavLst>
                                        <p:tav tm="0">
                                          <p:val>
                                            <p:strVal val="#ppt_x"/>
                                          </p:val>
                                        </p:tav>
                                        <p:tav tm="100000">
                                          <p:val>
                                            <p:strVal val="#ppt_x"/>
                                          </p:val>
                                        </p:tav>
                                      </p:tavLst>
                                    </p:anim>
                                    <p:anim calcmode="lin" valueType="num">
                                      <p:cBhvr additive="base">
                                        <p:cTn id="42" dur="500" fill="hold"/>
                                        <p:tgtEl>
                                          <p:spTgt spid="6">
                                            <p:graphicEl>
                                              <a:dgm id="{67572393-9B6A-425B-9E3A-5260D66696D3}"/>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3" name="文本占位符 4"/>
          <p:cNvSpPr>
            <a:spLocks noGrp="1"/>
          </p:cNvSpPr>
          <p:nvPr>
            <p:ph type="body" sz="quarter" idx="13"/>
          </p:nvPr>
        </p:nvSpPr>
        <p:spPr>
          <a:ln w="9525"/>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p:txBody>
      </p:sp>
      <p:sp>
        <p:nvSpPr>
          <p:cNvPr id="2" name="文本占位符 1"/>
          <p:cNvSpPr>
            <a:spLocks noGrp="1"/>
          </p:cNvSpPr>
          <p:nvPr>
            <p:ph type="body" sz="quarter" idx="14"/>
          </p:nvPr>
        </p:nvSpPr>
        <p:spPr>
          <a:xfrm>
            <a:off x="5429245" y="0"/>
            <a:ext cx="4051131" cy="260648"/>
          </a:xfrm>
        </p:spPr>
        <p:txBody>
          <a:bodyPr/>
          <a:lstStyle/>
          <a:p>
            <a:r>
              <a:rPr lang="zh-CN" altLang="en-US" dirty="0" smtClean="0">
                <a:latin typeface="Arial" panose="020B0604020202020204" pitchFamily="34" charset="0"/>
                <a:cs typeface="Arial" panose="020B0604020202020204" pitchFamily="34" charset="0"/>
              </a:rPr>
              <a:t>►</a:t>
            </a:r>
            <a:r>
              <a:rPr lang="en-US" altLang="zh-CN" dirty="0"/>
              <a:t>2.</a:t>
            </a:r>
            <a:r>
              <a:rPr lang="zh-CN" altLang="en-US" dirty="0"/>
              <a:t>数据科学与</a:t>
            </a:r>
            <a:r>
              <a:rPr lang="en-US" altLang="zh-CN" dirty="0"/>
              <a:t>2012</a:t>
            </a:r>
            <a:r>
              <a:rPr lang="zh-CN" altLang="en-US" dirty="0"/>
              <a:t>美国总统大选</a:t>
            </a:r>
          </a:p>
        </p:txBody>
      </p:sp>
      <p:sp>
        <p:nvSpPr>
          <p:cNvPr id="7" name="标题 1"/>
          <p:cNvSpPr>
            <a:spLocks noGrp="1"/>
          </p:cNvSpPr>
          <p:nvPr>
            <p:ph type="title"/>
          </p:nvPr>
        </p:nvSpPr>
        <p:spPr>
          <a:xfrm>
            <a:off x="397933" y="392510"/>
            <a:ext cx="7570275" cy="821913"/>
          </a:xfrm>
        </p:spPr>
        <p:txBody>
          <a:bodyPr/>
          <a:lstStyle/>
          <a:p>
            <a:pPr lvl="0"/>
            <a:r>
              <a:rPr lang="en-US" altLang="zh-CN" b="1" dirty="0"/>
              <a:t>7. DIKUW</a:t>
            </a:r>
            <a:r>
              <a:rPr lang="zh-CN" altLang="zh-CN" b="1" dirty="0"/>
              <a:t>模型</a:t>
            </a:r>
            <a:r>
              <a:rPr lang="en-US" altLang="zh-CN" b="1" dirty="0"/>
              <a:t>——</a:t>
            </a:r>
            <a:r>
              <a:rPr lang="zh-CN" altLang="en-US" b="1" dirty="0"/>
              <a:t>从数据到智慧</a:t>
            </a:r>
            <a:endParaRPr lang="zh-CN" altLang="zh-CN" dirty="0"/>
          </a:p>
        </p:txBody>
      </p:sp>
      <p:graphicFrame>
        <p:nvGraphicFramePr>
          <p:cNvPr id="6" name="内容占位符 5"/>
          <p:cNvGraphicFramePr>
            <a:graphicFrameLocks noGrp="1"/>
          </p:cNvGraphicFramePr>
          <p:nvPr>
            <p:ph idx="1"/>
            <p:extLst/>
          </p:nvPr>
        </p:nvGraphicFramePr>
        <p:xfrm>
          <a:off x="812800" y="1500175"/>
          <a:ext cx="6795368"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图片 9"/>
          <p:cNvPicPr>
            <a:picLocks noChangeAspect="1"/>
          </p:cNvPicPr>
          <p:nvPr/>
        </p:nvPicPr>
        <p:blipFill>
          <a:blip r:embed="rId7"/>
          <a:stretch>
            <a:fillRect/>
          </a:stretch>
        </p:blipFill>
        <p:spPr>
          <a:xfrm>
            <a:off x="8616280" y="2852936"/>
            <a:ext cx="2592288" cy="1718800"/>
          </a:xfrm>
          <a:prstGeom prst="rect">
            <a:avLst/>
          </a:prstGeom>
        </p:spPr>
      </p:pic>
      <p:pic>
        <p:nvPicPr>
          <p:cNvPr id="3080" name="Picture 8" descr="“obama election 2012 reddit”的图片搜索结果"/>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6280" y="4797152"/>
            <a:ext cx="2592288" cy="1575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129008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graphicEl>
                                              <a:dgm id="{E110C0DE-F6A8-436A-9977-A5F6ECAF42FE}"/>
                                            </p:graphicEl>
                                          </p:spTgt>
                                        </p:tgtEl>
                                        <p:attrNameLst>
                                          <p:attrName>style.visibility</p:attrName>
                                        </p:attrNameLst>
                                      </p:cBhvr>
                                      <p:to>
                                        <p:strVal val="visible"/>
                                      </p:to>
                                    </p:set>
                                    <p:anim calcmode="lin" valueType="num">
                                      <p:cBhvr additive="base">
                                        <p:cTn id="7" dur="500" fill="hold"/>
                                        <p:tgtEl>
                                          <p:spTgt spid="6">
                                            <p:graphicEl>
                                              <a:dgm id="{E110C0DE-F6A8-436A-9977-A5F6ECAF42FE}"/>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graphicEl>
                                              <a:dgm id="{E110C0DE-F6A8-436A-9977-A5F6ECAF42FE}"/>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graphicEl>
                                              <a:dgm id="{DB041E5F-9CE8-4A08-A7F1-000DF9839EE0}"/>
                                            </p:graphicEl>
                                          </p:spTgt>
                                        </p:tgtEl>
                                        <p:attrNameLst>
                                          <p:attrName>style.visibility</p:attrName>
                                        </p:attrNameLst>
                                      </p:cBhvr>
                                      <p:to>
                                        <p:strVal val="visible"/>
                                      </p:to>
                                    </p:set>
                                    <p:anim calcmode="lin" valueType="num">
                                      <p:cBhvr additive="base">
                                        <p:cTn id="13" dur="500" fill="hold"/>
                                        <p:tgtEl>
                                          <p:spTgt spid="6">
                                            <p:graphicEl>
                                              <a:dgm id="{DB041E5F-9CE8-4A08-A7F1-000DF9839EE0}"/>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graphicEl>
                                              <a:dgm id="{DB041E5F-9CE8-4A08-A7F1-000DF9839EE0}"/>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graphicEl>
                                              <a:dgm id="{2B7E1EDD-670E-459A-AF38-1B63F14E3257}"/>
                                            </p:graphicEl>
                                          </p:spTgt>
                                        </p:tgtEl>
                                        <p:attrNameLst>
                                          <p:attrName>style.visibility</p:attrName>
                                        </p:attrNameLst>
                                      </p:cBhvr>
                                      <p:to>
                                        <p:strVal val="visible"/>
                                      </p:to>
                                    </p:set>
                                    <p:anim calcmode="lin" valueType="num">
                                      <p:cBhvr additive="base">
                                        <p:cTn id="19" dur="500" fill="hold"/>
                                        <p:tgtEl>
                                          <p:spTgt spid="6">
                                            <p:graphicEl>
                                              <a:dgm id="{2B7E1EDD-670E-459A-AF38-1B63F14E3257}"/>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graphicEl>
                                              <a:dgm id="{2B7E1EDD-670E-459A-AF38-1B63F14E3257}"/>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graphicEl>
                                              <a:dgm id="{7D607410-4D7C-4DAB-97C6-167BC43CD5BD}"/>
                                            </p:graphicEl>
                                          </p:spTgt>
                                        </p:tgtEl>
                                        <p:attrNameLst>
                                          <p:attrName>style.visibility</p:attrName>
                                        </p:attrNameLst>
                                      </p:cBhvr>
                                      <p:to>
                                        <p:strVal val="visible"/>
                                      </p:to>
                                    </p:set>
                                    <p:anim calcmode="lin" valueType="num">
                                      <p:cBhvr additive="base">
                                        <p:cTn id="25" dur="500" fill="hold"/>
                                        <p:tgtEl>
                                          <p:spTgt spid="6">
                                            <p:graphicEl>
                                              <a:dgm id="{7D607410-4D7C-4DAB-97C6-167BC43CD5BD}"/>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graphicEl>
                                              <a:dgm id="{7D607410-4D7C-4DAB-97C6-167BC43CD5BD}"/>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graphicEl>
                                              <a:dgm id="{261FD507-9E42-4FF8-9DD4-370E5821FB48}"/>
                                            </p:graphicEl>
                                          </p:spTgt>
                                        </p:tgtEl>
                                        <p:attrNameLst>
                                          <p:attrName>style.visibility</p:attrName>
                                        </p:attrNameLst>
                                      </p:cBhvr>
                                      <p:to>
                                        <p:strVal val="visible"/>
                                      </p:to>
                                    </p:set>
                                    <p:anim calcmode="lin" valueType="num">
                                      <p:cBhvr additive="base">
                                        <p:cTn id="31" dur="500" fill="hold"/>
                                        <p:tgtEl>
                                          <p:spTgt spid="6">
                                            <p:graphicEl>
                                              <a:dgm id="{261FD507-9E42-4FF8-9DD4-370E5821FB48}"/>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graphicEl>
                                              <a:dgm id="{261FD507-9E42-4FF8-9DD4-370E5821FB48}"/>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p:cNvSpPr>
            <a:spLocks noGrp="1"/>
          </p:cNvSpPr>
          <p:nvPr>
            <p:ph type="title"/>
          </p:nvPr>
        </p:nvSpPr>
        <p:spPr>
          <a:xfrm>
            <a:off x="397933" y="392510"/>
            <a:ext cx="9514491" cy="821913"/>
          </a:xfrm>
        </p:spPr>
        <p:txBody>
          <a:bodyPr/>
          <a:lstStyle/>
          <a:p>
            <a:r>
              <a:rPr lang="zh-CN" altLang="en-US" b="1" dirty="0" smtClean="0"/>
              <a:t>影响与意义</a:t>
            </a:r>
            <a:endParaRPr lang="en-US" altLang="zh-CN" b="1" dirty="0"/>
          </a:p>
        </p:txBody>
      </p:sp>
      <p:sp>
        <p:nvSpPr>
          <p:cNvPr id="86021" name="文本占位符 4"/>
          <p:cNvSpPr>
            <a:spLocks noGrp="1"/>
          </p:cNvSpPr>
          <p:nvPr>
            <p:ph type="body" sz="quarter" idx="13"/>
          </p:nvPr>
        </p:nvSpPr>
        <p:spPr>
          <a:ln w="9525"/>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p:txBody>
      </p:sp>
      <p:sp>
        <p:nvSpPr>
          <p:cNvPr id="2" name="文本占位符 1"/>
          <p:cNvSpPr>
            <a:spLocks noGrp="1"/>
          </p:cNvSpPr>
          <p:nvPr>
            <p:ph type="body" sz="quarter" idx="14"/>
          </p:nvPr>
        </p:nvSpPr>
        <p:spPr>
          <a:xfrm>
            <a:off x="5429245" y="0"/>
            <a:ext cx="3331051" cy="260648"/>
          </a:xfrm>
        </p:spPr>
        <p:txBody>
          <a:bodyPr/>
          <a:lstStyle/>
          <a:p>
            <a:r>
              <a:rPr lang="zh-CN" altLang="en-US" dirty="0" smtClean="0">
                <a:latin typeface="Arial" panose="020B0604020202020204" pitchFamily="34" charset="0"/>
                <a:cs typeface="Arial" panose="020B0604020202020204" pitchFamily="34" charset="0"/>
              </a:rPr>
              <a:t>►</a:t>
            </a:r>
            <a:r>
              <a:rPr lang="en-US" altLang="zh-CN" dirty="0"/>
              <a:t>2.</a:t>
            </a:r>
            <a:r>
              <a:rPr lang="zh-CN" altLang="en-US" dirty="0"/>
              <a:t>数据科学与</a:t>
            </a:r>
            <a:r>
              <a:rPr lang="en-US" altLang="zh-CN" dirty="0"/>
              <a:t>2012</a:t>
            </a:r>
            <a:r>
              <a:rPr lang="zh-CN" altLang="en-US" dirty="0"/>
              <a:t>美国总统大选</a:t>
            </a:r>
          </a:p>
        </p:txBody>
      </p:sp>
      <p:sp>
        <p:nvSpPr>
          <p:cNvPr id="3" name="内容占位符 2"/>
          <p:cNvSpPr>
            <a:spLocks noGrp="1"/>
          </p:cNvSpPr>
          <p:nvPr>
            <p:ph idx="1"/>
          </p:nvPr>
        </p:nvSpPr>
        <p:spPr>
          <a:xfrm>
            <a:off x="812800" y="1500175"/>
            <a:ext cx="10107736" cy="4762910"/>
          </a:xfrm>
        </p:spPr>
        <p:txBody>
          <a:bodyPr/>
          <a:lstStyle/>
          <a:p>
            <a:r>
              <a:rPr lang="en-US" altLang="zh-CN" sz="4000" i="1" dirty="0">
                <a:latin typeface="Franklin Gothic Demi Cond" panose="020B0706030402020204" pitchFamily="34" charset="0"/>
              </a:rPr>
              <a:t> As one official put it, the time of “guys sitting in a back room smoking cigars, saying ‘We always buy 60 Minutes'” is over. In politics, the era of big data has </a:t>
            </a:r>
            <a:r>
              <a:rPr lang="en-US" altLang="zh-CN" sz="4000" i="1" dirty="0" smtClean="0">
                <a:latin typeface="Franklin Gothic Demi Cond" panose="020B0706030402020204" pitchFamily="34" charset="0"/>
              </a:rPr>
              <a:t>arrived…</a:t>
            </a:r>
            <a:endParaRPr lang="zh-CN" altLang="zh-CN" sz="4000" dirty="0">
              <a:solidFill>
                <a:schemeClr val="tx2"/>
              </a:solidFill>
              <a:latin typeface="Franklin Gothic Demi Cond" panose="020B0706030402020204" pitchFamily="34" charset="0"/>
            </a:endParaRPr>
          </a:p>
          <a:p>
            <a:endParaRPr lang="zh-CN" altLang="en-US" dirty="0">
              <a:latin typeface="Franklin Gothic Demi Cond" panose="020B0706030402020204" pitchFamily="34" charset="0"/>
            </a:endParaRPr>
          </a:p>
        </p:txBody>
      </p:sp>
      <p:pic>
        <p:nvPicPr>
          <p:cNvPr id="11" name="Picture 2" descr="President Barack Obama during a town hall meeting at the Computer History Museum, Monday, Sept., 26, 2011, at Mountain View, Calif. | AP Pho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9039" y="4696864"/>
            <a:ext cx="3415985" cy="1851973"/>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1464" y="4149080"/>
            <a:ext cx="1838911" cy="2597826"/>
          </a:xfrm>
          <a:prstGeom prst="rect">
            <a:avLst/>
          </a:prstGeom>
        </p:spPr>
      </p:pic>
      <p:pic>
        <p:nvPicPr>
          <p:cNvPr id="4098" name="Picture 2" descr="“politics big data”的图片搜索结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08168" y="4250929"/>
            <a:ext cx="2021306" cy="2607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213282"/>
      </p:ext>
    </p:extLst>
  </p:cSld>
  <p:clrMapOvr>
    <a:masterClrMapping/>
  </p:clrMapOvr>
  <p:transition>
    <p:blinds dir="ver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4"/>
          <p:cNvSpPr>
            <a:spLocks noGrp="1"/>
          </p:cNvSpPr>
          <p:nvPr>
            <p:ph type="body" sz="quarter" idx="14"/>
          </p:nvPr>
        </p:nvSpPr>
        <p:spPr>
          <a:xfrm>
            <a:off x="5595938" y="1"/>
            <a:ext cx="3498850" cy="214313"/>
          </a:xfrm>
          <a:ln w="9525"/>
        </p:spPr>
        <p:txBody>
          <a:bodyPr/>
          <a:lstStyle/>
          <a:p>
            <a:r>
              <a:rPr lang="zh-CN" altLang="en-US" dirty="0" smtClean="0">
                <a:latin typeface="Arial" panose="020B0604020202020204" pitchFamily="34" charset="0"/>
                <a:cs typeface="Arial" panose="020B0604020202020204" pitchFamily="34" charset="0"/>
              </a:rPr>
              <a:t>►</a:t>
            </a:r>
            <a:r>
              <a:rPr lang="zh-CN" altLang="en-US" dirty="0" smtClean="0"/>
              <a:t>结束</a:t>
            </a:r>
          </a:p>
        </p:txBody>
      </p:sp>
      <p:sp>
        <p:nvSpPr>
          <p:cNvPr id="13" name="文本占位符 4"/>
          <p:cNvSpPr>
            <a:spLocks noGrp="1"/>
          </p:cNvSpPr>
          <p:nvPr>
            <p:ph type="body" sz="quarter" idx="13"/>
          </p:nvPr>
        </p:nvSpPr>
        <p:spPr>
          <a:xfrm>
            <a:off x="0" y="0"/>
            <a:ext cx="4416491" cy="260648"/>
          </a:xfrm>
          <a:ln w="9525"/>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smtClean="0"/>
          </a:p>
        </p:txBody>
      </p:sp>
      <p:pic>
        <p:nvPicPr>
          <p:cNvPr id="12" name="Picture 20" descr="thankyou"/>
          <p:cNvPicPr>
            <a:picLocks noChangeAspect="1" noChangeArrowheads="1"/>
          </p:cNvPicPr>
          <p:nvPr/>
        </p:nvPicPr>
        <p:blipFill>
          <a:blip r:embed="rId3"/>
          <a:srcRect/>
          <a:stretch>
            <a:fillRect/>
          </a:stretch>
        </p:blipFill>
        <p:spPr bwMode="auto">
          <a:xfrm>
            <a:off x="3863752" y="692696"/>
            <a:ext cx="3960043" cy="2658574"/>
          </a:xfrm>
          <a:prstGeom prst="rect">
            <a:avLst/>
          </a:prstGeom>
          <a:noFill/>
          <a:ln w="9525">
            <a:noFill/>
            <a:miter lim="800000"/>
            <a:headEnd/>
            <a:tailEnd/>
          </a:ln>
        </p:spPr>
      </p:pic>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22" name="文本框 21"/>
          <p:cNvSpPr txBox="1"/>
          <p:nvPr/>
        </p:nvSpPr>
        <p:spPr>
          <a:xfrm flipH="1">
            <a:off x="4020021" y="6145409"/>
            <a:ext cx="1992309" cy="285426"/>
          </a:xfrm>
          <a:prstGeom prst="rect">
            <a:avLst/>
          </a:prstGeom>
          <a:noFill/>
        </p:spPr>
        <p:txBody>
          <a:bodyPr wrap="square" rtlCol="0">
            <a:spAutoFit/>
          </a:bodyPr>
          <a:lstStyle/>
          <a:p>
            <a:pPr algn="ctr"/>
            <a:r>
              <a:rPr lang="zh-CN" altLang="en-US" sz="1200" dirty="0" smtClean="0"/>
              <a:t>教学支撑平台</a:t>
            </a:r>
            <a:endParaRPr lang="zh-CN" altLang="en-US" sz="1200" dirty="0"/>
          </a:p>
        </p:txBody>
      </p:sp>
      <p:sp>
        <p:nvSpPr>
          <p:cNvPr id="23" name="文本框 22"/>
          <p:cNvSpPr txBox="1"/>
          <p:nvPr/>
        </p:nvSpPr>
        <p:spPr>
          <a:xfrm>
            <a:off x="6776976" y="4122127"/>
            <a:ext cx="2093637" cy="1754326"/>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smtClean="0"/>
          </a:p>
          <a:p>
            <a:pPr algn="ctr"/>
            <a:r>
              <a:rPr lang="en-US" altLang="zh-CN" dirty="0" err="1" smtClean="0"/>
              <a:t>chaolemen</a:t>
            </a:r>
            <a:endParaRPr lang="en-US" altLang="zh-CN" dirty="0" smtClean="0"/>
          </a:p>
          <a:p>
            <a:pPr algn="ctr"/>
            <a:endParaRPr lang="en-US" altLang="zh-CN" dirty="0" smtClean="0"/>
          </a:p>
          <a:p>
            <a:pPr algn="ctr"/>
            <a:r>
              <a:rPr lang="en-US" altLang="zh-CN" dirty="0" smtClean="0"/>
              <a:t>@</a:t>
            </a:r>
          </a:p>
          <a:p>
            <a:pPr algn="ctr"/>
            <a:endParaRPr lang="en-US" altLang="zh-CN" dirty="0"/>
          </a:p>
          <a:p>
            <a:pPr algn="ctr"/>
            <a:r>
              <a:rPr lang="en-US" altLang="zh-CN" dirty="0" smtClean="0"/>
              <a:t>ruc.edu.cn</a:t>
            </a:r>
          </a:p>
        </p:txBody>
      </p:sp>
      <p:sp>
        <p:nvSpPr>
          <p:cNvPr id="24" name="文本框 23"/>
          <p:cNvSpPr txBox="1"/>
          <p:nvPr/>
        </p:nvSpPr>
        <p:spPr>
          <a:xfrm flipH="1">
            <a:off x="1345218" y="6145409"/>
            <a:ext cx="1575916" cy="276999"/>
          </a:xfrm>
          <a:prstGeom prst="rect">
            <a:avLst/>
          </a:prstGeom>
          <a:noFill/>
        </p:spPr>
        <p:txBody>
          <a:bodyPr wrap="square" rtlCol="0">
            <a:spAutoFit/>
          </a:bodyPr>
          <a:lstStyle/>
          <a:p>
            <a:pPr algn="ctr"/>
            <a:r>
              <a:rPr lang="zh-CN" altLang="en-US" sz="1200" dirty="0" smtClean="0"/>
              <a:t>参考书目</a:t>
            </a:r>
            <a:endParaRPr lang="zh-CN" altLang="en-US" sz="1200" dirty="0"/>
          </a:p>
        </p:txBody>
      </p:sp>
      <p:sp>
        <p:nvSpPr>
          <p:cNvPr id="25" name="文本框 24"/>
          <p:cNvSpPr txBox="1"/>
          <p:nvPr/>
        </p:nvSpPr>
        <p:spPr>
          <a:xfrm flipH="1">
            <a:off x="7035836" y="6153836"/>
            <a:ext cx="1575916" cy="276999"/>
          </a:xfrm>
          <a:prstGeom prst="rect">
            <a:avLst/>
          </a:prstGeom>
          <a:noFill/>
        </p:spPr>
        <p:txBody>
          <a:bodyPr wrap="square" rtlCol="0">
            <a:spAutoFit/>
          </a:bodyPr>
          <a:lstStyle/>
          <a:p>
            <a:pPr algn="ctr"/>
            <a:r>
              <a:rPr lang="zh-CN" altLang="en-US" sz="1200" dirty="0" smtClean="0"/>
              <a:t>主讲人联系方式</a:t>
            </a:r>
            <a:endParaRPr lang="zh-CN" altLang="en-US" sz="1200" dirty="0"/>
          </a:p>
        </p:txBody>
      </p:sp>
      <p:graphicFrame>
        <p:nvGraphicFramePr>
          <p:cNvPr id="26" name="内容占位符 9"/>
          <p:cNvGraphicFramePr>
            <a:graphicFrameLocks noGrp="1"/>
          </p:cNvGraphicFramePr>
          <p:nvPr>
            <p:ph idx="1"/>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7" name="图片 26"/>
          <p:cNvPicPr>
            <a:picLocks noChangeAspect="1"/>
          </p:cNvPicPr>
          <p:nvPr/>
        </p:nvPicPr>
        <p:blipFill rotWithShape="1">
          <a:blip r:embed="rId10"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28" name="文本框 27"/>
          <p:cNvSpPr txBox="1"/>
          <p:nvPr/>
        </p:nvSpPr>
        <p:spPr>
          <a:xfrm flipH="1">
            <a:off x="9710640" y="6108433"/>
            <a:ext cx="1575916" cy="276999"/>
          </a:xfrm>
          <a:prstGeom prst="rect">
            <a:avLst/>
          </a:prstGeom>
          <a:noFill/>
        </p:spPr>
        <p:txBody>
          <a:bodyPr wrap="square" rtlCol="0">
            <a:spAutoFit/>
          </a:bodyPr>
          <a:lstStyle/>
          <a:p>
            <a:pPr algn="ctr"/>
            <a:r>
              <a:rPr lang="zh-CN" altLang="en-US" sz="1200" dirty="0" smtClean="0"/>
              <a:t>主讲人微信</a:t>
            </a:r>
            <a:endParaRPr lang="zh-CN" altLang="en-US" sz="1200" dirty="0"/>
          </a:p>
        </p:txBody>
      </p:sp>
    </p:spTree>
    <p:extLst>
      <p:ext uri="{BB962C8B-B14F-4D97-AF65-F5344CB8AC3E}">
        <p14:creationId xmlns:p14="http://schemas.microsoft.com/office/powerpoint/2010/main" val="2652720592"/>
      </p:ext>
    </p:extLst>
  </p:cSld>
  <p:clrMapOvr>
    <a:masterClrMapping/>
  </p:clrMapOvr>
  <p:transition>
    <p:blinds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730515" cy="821913"/>
          </a:xfrm>
        </p:spPr>
        <p:txBody>
          <a:bodyPr/>
          <a:lstStyle/>
          <a:p>
            <a:r>
              <a:rPr lang="zh-CN" altLang="en-US" dirty="0" smtClean="0"/>
              <a:t>学习建议</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t>►如何学习</a:t>
            </a:r>
            <a:endParaRPr lang="zh-CN" altLang="en-US" dirty="0"/>
          </a:p>
        </p:txBody>
      </p:sp>
      <p:graphicFrame>
        <p:nvGraphicFramePr>
          <p:cNvPr id="9" name="内容占位符 8"/>
          <p:cNvGraphicFramePr>
            <a:graphicFrameLocks noGrp="1"/>
          </p:cNvGraphicFramePr>
          <p:nvPr>
            <p:ph idx="1"/>
            <p:extLst>
              <p:ext uri="{D42A27DB-BD31-4B8C-83A1-F6EECF244321}">
                <p14:modId xmlns:p14="http://schemas.microsoft.com/office/powerpoint/2010/main" val="2592374741"/>
              </p:ext>
            </p:extLst>
          </p:nvPr>
        </p:nvGraphicFramePr>
        <p:xfrm>
          <a:off x="812800" y="1500175"/>
          <a:ext cx="9315648"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8340389"/>
      </p:ext>
    </p:extLst>
  </p:cSld>
  <p:clrMapOvr>
    <a:masterClrMapping/>
  </p:clrMapOvr>
  <p:transition>
    <p:blinds dir="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914400" y="2438400"/>
            <a:ext cx="7125816" cy="1143000"/>
          </a:xfrm>
        </p:spPr>
        <p:txBody>
          <a:bodyPr/>
          <a:lstStyle/>
          <a:p>
            <a:r>
              <a:rPr lang="en-US" altLang="zh-CN" sz="4800" dirty="0"/>
              <a:t>3.</a:t>
            </a:r>
            <a:r>
              <a:rPr lang="zh-CN" altLang="en-US" sz="4800" dirty="0"/>
              <a:t>数据科学与贝尔实验室</a:t>
            </a:r>
          </a:p>
        </p:txBody>
      </p:sp>
      <p:sp>
        <p:nvSpPr>
          <p:cNvPr id="7" name="副标题 6"/>
          <p:cNvSpPr>
            <a:spLocks noGrp="1"/>
          </p:cNvSpPr>
          <p:nvPr>
            <p:ph type="subTitle" idx="1"/>
          </p:nvPr>
        </p:nvSpPr>
        <p:spPr>
          <a:xfrm>
            <a:off x="3215680" y="4038602"/>
            <a:ext cx="4320480" cy="1752600"/>
          </a:xfrm>
        </p:spPr>
        <p:txBody>
          <a:bodyPr/>
          <a:lstStyle/>
          <a:p>
            <a:r>
              <a:rPr lang="en-US" altLang="zh-CN" sz="2000" dirty="0">
                <a:solidFill>
                  <a:schemeClr val="bg1">
                    <a:lumMod val="65000"/>
                  </a:schemeClr>
                </a:solidFill>
                <a:latin typeface="Arial" panose="020B0604020202020204" pitchFamily="34" charset="0"/>
                <a:cs typeface="Arial" panose="020B0604020202020204" pitchFamily="34" charset="0"/>
              </a:rPr>
              <a:t>▲2.</a:t>
            </a:r>
            <a:r>
              <a:rPr lang="zh-CN" altLang="en-US" sz="2000" dirty="0">
                <a:solidFill>
                  <a:schemeClr val="bg1">
                    <a:lumMod val="65000"/>
                  </a:schemeClr>
                </a:solidFill>
                <a:latin typeface="Arial" panose="020B0604020202020204" pitchFamily="34" charset="0"/>
                <a:cs typeface="Arial" panose="020B0604020202020204" pitchFamily="34" charset="0"/>
              </a:rPr>
              <a:t>数据科学与</a:t>
            </a:r>
            <a:r>
              <a:rPr lang="en-US" altLang="zh-CN" sz="2000" dirty="0">
                <a:solidFill>
                  <a:schemeClr val="bg1">
                    <a:lumMod val="65000"/>
                  </a:schemeClr>
                </a:solidFill>
                <a:latin typeface="Arial" panose="020B0604020202020204" pitchFamily="34" charset="0"/>
                <a:cs typeface="Arial" panose="020B0604020202020204" pitchFamily="34" charset="0"/>
              </a:rPr>
              <a:t>2012</a:t>
            </a:r>
            <a:r>
              <a:rPr lang="zh-CN" altLang="en-US" sz="2000" dirty="0">
                <a:solidFill>
                  <a:schemeClr val="bg1">
                    <a:lumMod val="65000"/>
                  </a:schemeClr>
                </a:solidFill>
                <a:latin typeface="Arial" panose="020B0604020202020204" pitchFamily="34" charset="0"/>
                <a:cs typeface="Arial" panose="020B0604020202020204" pitchFamily="34" charset="0"/>
              </a:rPr>
              <a:t>美国总统</a:t>
            </a:r>
            <a:r>
              <a:rPr lang="zh-CN" altLang="en-US" sz="2000" dirty="0" smtClean="0">
                <a:solidFill>
                  <a:schemeClr val="bg1">
                    <a:lumMod val="65000"/>
                  </a:schemeClr>
                </a:solidFill>
                <a:latin typeface="Arial" panose="020B0604020202020204" pitchFamily="34" charset="0"/>
                <a:cs typeface="Arial" panose="020B0604020202020204" pitchFamily="34" charset="0"/>
              </a:rPr>
              <a:t>大选</a:t>
            </a:r>
            <a:endParaRPr lang="en-US" altLang="zh-CN" sz="2000" dirty="0" smtClean="0">
              <a:solidFill>
                <a:schemeClr val="bg1">
                  <a:lumMod val="65000"/>
                </a:schemeClr>
              </a:solidFill>
              <a:latin typeface="Arial" panose="020B0604020202020204" pitchFamily="34" charset="0"/>
              <a:cs typeface="Arial" panose="020B0604020202020204" pitchFamily="34" charset="0"/>
            </a:endParaRPr>
          </a:p>
          <a:p>
            <a:endParaRPr lang="en-US" altLang="zh-CN" sz="2000" dirty="0">
              <a:latin typeface="Arial" panose="020B0604020202020204" pitchFamily="34" charset="0"/>
              <a:cs typeface="Arial" panose="020B0604020202020204" pitchFamily="34" charset="0"/>
            </a:endParaRPr>
          </a:p>
          <a:p>
            <a:r>
              <a:rPr lang="zh-CN" altLang="en-US" sz="2000" dirty="0" smtClean="0">
                <a:latin typeface="Arial" panose="020B0604020202020204" pitchFamily="34" charset="0"/>
                <a:cs typeface="Arial" panose="020B0604020202020204" pitchFamily="34" charset="0"/>
              </a:rPr>
              <a:t>▼</a:t>
            </a:r>
            <a:r>
              <a:rPr lang="en-US" altLang="zh-CN" sz="2000" dirty="0">
                <a:latin typeface="Arial" panose="020B0604020202020204" pitchFamily="34" charset="0"/>
                <a:cs typeface="Arial" panose="020B0604020202020204" pitchFamily="34" charset="0"/>
              </a:rPr>
              <a:t>4.</a:t>
            </a:r>
            <a:r>
              <a:rPr lang="zh-CN" altLang="en-US" sz="2000" dirty="0">
                <a:latin typeface="Arial" panose="020B0604020202020204" pitchFamily="34" charset="0"/>
                <a:cs typeface="Arial" panose="020B0604020202020204" pitchFamily="34" charset="0"/>
              </a:rPr>
              <a:t>基于</a:t>
            </a:r>
            <a:r>
              <a:rPr lang="en-US" altLang="zh-CN" sz="2000" dirty="0">
                <a:latin typeface="Arial" panose="020B0604020202020204" pitchFamily="34" charset="0"/>
                <a:cs typeface="Arial" panose="020B0604020202020204" pitchFamily="34" charset="0"/>
              </a:rPr>
              <a:t>R</a:t>
            </a:r>
            <a:r>
              <a:rPr lang="zh-CN" altLang="en-US" sz="2000" dirty="0">
                <a:latin typeface="Arial" panose="020B0604020202020204" pitchFamily="34" charset="0"/>
                <a:cs typeface="Arial" panose="020B0604020202020204" pitchFamily="34" charset="0"/>
              </a:rPr>
              <a:t>的数据可视化</a:t>
            </a:r>
            <a:endParaRPr lang="zh-CN" altLang="en-US" dirty="0"/>
          </a:p>
        </p:txBody>
      </p:sp>
    </p:spTree>
    <p:extLst>
      <p:ext uri="{BB962C8B-B14F-4D97-AF65-F5344CB8AC3E}">
        <p14:creationId xmlns:p14="http://schemas.microsoft.com/office/powerpoint/2010/main" val="3083173545"/>
      </p:ext>
    </p:extLst>
  </p:cSld>
  <p:clrMapOvr>
    <a:masterClrMapping/>
  </p:clrMapOvr>
  <p:transition>
    <p:blinds dir="ver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p:cNvSpPr>
            <a:spLocks noGrp="1"/>
          </p:cNvSpPr>
          <p:nvPr>
            <p:ph type="title"/>
          </p:nvPr>
        </p:nvSpPr>
        <p:spPr>
          <a:xfrm>
            <a:off x="593734" y="578608"/>
            <a:ext cx="9246682" cy="821913"/>
          </a:xfrm>
        </p:spPr>
        <p:txBody>
          <a:bodyPr/>
          <a:lstStyle/>
          <a:p>
            <a:r>
              <a:rPr lang="zh-CN" altLang="en-US" b="1" dirty="0" smtClean="0"/>
              <a:t>贝尔实验室</a:t>
            </a:r>
            <a:endParaRPr lang="en-US" altLang="zh-CN" b="1" dirty="0"/>
          </a:p>
        </p:txBody>
      </p:sp>
      <p:sp>
        <p:nvSpPr>
          <p:cNvPr id="86019" name="内容占位符 2"/>
          <p:cNvSpPr>
            <a:spLocks noGrp="1"/>
          </p:cNvSpPr>
          <p:nvPr>
            <p:ph idx="1"/>
          </p:nvPr>
        </p:nvSpPr>
        <p:spPr>
          <a:xfrm>
            <a:off x="812800" y="3789040"/>
            <a:ext cx="9027616" cy="2474044"/>
          </a:xfrm>
        </p:spPr>
        <p:txBody>
          <a:bodyPr/>
          <a:lstStyle/>
          <a:p>
            <a:r>
              <a:rPr lang="zh-CN" altLang="en-US" sz="2000" b="1" dirty="0" smtClean="0"/>
              <a:t>曾</a:t>
            </a:r>
            <a:r>
              <a:rPr lang="zh-CN" altLang="en-US" sz="2000" b="1" dirty="0"/>
              <a:t>荣获诺贝尔奖</a:t>
            </a:r>
            <a:r>
              <a:rPr lang="en-US" altLang="zh-CN" sz="2000" b="1" dirty="0"/>
              <a:t>8</a:t>
            </a:r>
            <a:r>
              <a:rPr lang="zh-CN" altLang="en-US" sz="2000" b="1" dirty="0"/>
              <a:t>项、图灵奖</a:t>
            </a:r>
            <a:r>
              <a:rPr lang="en-US" altLang="zh-CN" sz="2000" b="1" dirty="0"/>
              <a:t>3</a:t>
            </a:r>
            <a:r>
              <a:rPr lang="zh-CN" altLang="en-US" sz="2000" b="1" dirty="0"/>
              <a:t>项、美国国家科学奖（</a:t>
            </a:r>
            <a:r>
              <a:rPr lang="en-US" altLang="zh-CN" sz="2000" b="1" dirty="0"/>
              <a:t>U.S. National Medal of Science</a:t>
            </a:r>
            <a:r>
              <a:rPr lang="zh-CN" altLang="en-US" sz="2000" b="1" dirty="0"/>
              <a:t>）</a:t>
            </a:r>
            <a:r>
              <a:rPr lang="en-US" altLang="zh-CN" sz="2000" b="1" dirty="0"/>
              <a:t>12</a:t>
            </a:r>
            <a:r>
              <a:rPr lang="zh-CN" altLang="en-US" sz="2000" b="1" dirty="0"/>
              <a:t>项</a:t>
            </a:r>
          </a:p>
          <a:p>
            <a:r>
              <a:rPr lang="zh-CN" altLang="en-US" sz="2000" b="1" dirty="0" smtClean="0"/>
              <a:t>激光、晶体管、传真机、太阳能电池、按键</a:t>
            </a:r>
            <a:r>
              <a:rPr lang="zh-CN" altLang="en-US" sz="2000" b="1" dirty="0"/>
              <a:t>电话、数字调制解调器、蜂窝电话、通信卫星、高速无线数据系统</a:t>
            </a:r>
            <a:r>
              <a:rPr lang="zh-CN" altLang="en-US" sz="2000" b="1" dirty="0" smtClean="0"/>
              <a:t>、电荷耦合器件</a:t>
            </a:r>
            <a:r>
              <a:rPr lang="zh-CN" altLang="en-US" sz="2000" b="1" dirty="0"/>
              <a:t>、数字信号处理器、单芯片、激光器和光纤、光放大器、密集波分复用系统</a:t>
            </a:r>
            <a:r>
              <a:rPr lang="zh-CN" altLang="en-US" sz="2000" b="1" dirty="0" smtClean="0"/>
              <a:t>、长途</a:t>
            </a:r>
            <a:r>
              <a:rPr lang="zh-CN" altLang="en-US" sz="2000" b="1" dirty="0"/>
              <a:t>电视传输、</a:t>
            </a:r>
            <a:r>
              <a:rPr lang="zh-CN" altLang="en-US" sz="2000" b="1" dirty="0" smtClean="0"/>
              <a:t>高清晰度电视</a:t>
            </a:r>
            <a:endParaRPr lang="en-US" altLang="zh-CN" sz="2000" b="1" dirty="0" smtClean="0"/>
          </a:p>
          <a:p>
            <a:r>
              <a:rPr lang="en-US" altLang="zh-CN" sz="2000" b="1" dirty="0" smtClean="0"/>
              <a:t>UNIX,C/C++,S</a:t>
            </a:r>
            <a:endParaRPr lang="zh-CN" altLang="en-US" sz="2000" b="1" dirty="0"/>
          </a:p>
          <a:p>
            <a:endParaRPr lang="en-US" altLang="zh-CN" sz="2800" b="1" dirty="0" smtClean="0"/>
          </a:p>
          <a:p>
            <a:endParaRPr lang="zh-CN" altLang="en-US" sz="2800" b="1" dirty="0" smtClean="0"/>
          </a:p>
          <a:p>
            <a:endParaRPr lang="zh-CN" altLang="en-US" sz="2800" b="1" dirty="0" smtClean="0"/>
          </a:p>
        </p:txBody>
      </p:sp>
      <p:sp>
        <p:nvSpPr>
          <p:cNvPr id="86021" name="文本占位符 4"/>
          <p:cNvSpPr>
            <a:spLocks noGrp="1"/>
          </p:cNvSpPr>
          <p:nvPr>
            <p:ph type="body" sz="quarter" idx="13"/>
          </p:nvPr>
        </p:nvSpPr>
        <p:spPr>
          <a:ln w="9525"/>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p:txBody>
      </p:sp>
      <p:sp>
        <p:nvSpPr>
          <p:cNvPr id="2" name="文本占位符 1"/>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3.</a:t>
            </a:r>
            <a:r>
              <a:rPr lang="zh-CN" altLang="en-US" dirty="0"/>
              <a:t>数据科学与贝尔实验室</a:t>
            </a:r>
          </a:p>
        </p:txBody>
      </p:sp>
      <p:pic>
        <p:nvPicPr>
          <p:cNvPr id="144386" name="Picture 2" descr="“AT&amp;T Bell Laboratories”的图片搜索结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62281" y="1988840"/>
            <a:ext cx="2291773" cy="1536579"/>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3"/>
          <a:stretch>
            <a:fillRect/>
          </a:stretch>
        </p:blipFill>
        <p:spPr>
          <a:xfrm>
            <a:off x="2005525" y="1988843"/>
            <a:ext cx="2317463" cy="1536579"/>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6888" y="1988840"/>
            <a:ext cx="2315393" cy="1536579"/>
          </a:xfrm>
          <a:prstGeom prst="rect">
            <a:avLst/>
          </a:prstGeom>
        </p:spPr>
      </p:pic>
    </p:spTree>
    <p:extLst>
      <p:ext uri="{BB962C8B-B14F-4D97-AF65-F5344CB8AC3E}">
        <p14:creationId xmlns:p14="http://schemas.microsoft.com/office/powerpoint/2010/main" val="1514923025"/>
      </p:ext>
    </p:extLst>
  </p:cSld>
  <p:clrMapOvr>
    <a:masterClrMapping/>
  </p:clrMapOvr>
  <p:transition>
    <p:blinds dir="ver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1"/>
          <p:cNvSpPr>
            <a:spLocks noGrp="1"/>
          </p:cNvSpPr>
          <p:nvPr>
            <p:ph type="title"/>
          </p:nvPr>
        </p:nvSpPr>
        <p:spPr/>
        <p:txBody>
          <a:bodyPr/>
          <a:lstStyle/>
          <a:p>
            <a:r>
              <a:rPr lang="zh-CN" altLang="en-US" b="1" dirty="0" smtClean="0"/>
              <a:t>贝尔实验室在数据科学的贡献</a:t>
            </a:r>
            <a:endParaRPr lang="zh-CN" altLang="en-US" dirty="0" smtClean="0"/>
          </a:p>
        </p:txBody>
      </p:sp>
      <p:sp>
        <p:nvSpPr>
          <p:cNvPr id="87045" name="文本占位符 4"/>
          <p:cNvSpPr>
            <a:spLocks noGrp="1"/>
          </p:cNvSpPr>
          <p:nvPr>
            <p:ph type="body" sz="quarter" idx="13"/>
          </p:nvPr>
        </p:nvSpPr>
        <p:spPr>
          <a:ln w="9525"/>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p:txBody>
      </p:sp>
      <p:sp>
        <p:nvSpPr>
          <p:cNvPr id="7" name="文本占位符 6"/>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3.</a:t>
            </a:r>
            <a:r>
              <a:rPr lang="zh-CN" altLang="en-US" dirty="0"/>
              <a:t>数据科学与贝尔实验室</a:t>
            </a: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42103" y="260648"/>
            <a:ext cx="4431813" cy="6247616"/>
          </a:xfrm>
          <a:prstGeom prst="rect">
            <a:avLst/>
          </a:prstGeom>
        </p:spPr>
      </p:pic>
      <p:graphicFrame>
        <p:nvGraphicFramePr>
          <p:cNvPr id="9" name="内容占位符 13"/>
          <p:cNvGraphicFramePr>
            <a:graphicFrameLocks/>
          </p:cNvGraphicFramePr>
          <p:nvPr>
            <p:extLst/>
          </p:nvPr>
        </p:nvGraphicFramePr>
        <p:xfrm>
          <a:off x="605366" y="1346285"/>
          <a:ext cx="6795368" cy="47629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81551441"/>
      </p:ext>
    </p:extLst>
  </p:cSld>
  <p:clrMapOvr>
    <a:masterClrMapping/>
  </p:clrMapOvr>
  <p:transition>
    <p:blinds dir="ver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文本占位符 4"/>
          <p:cNvSpPr>
            <a:spLocks noGrp="1"/>
          </p:cNvSpPr>
          <p:nvPr>
            <p:ph type="body" sz="quarter" idx="13"/>
          </p:nvPr>
        </p:nvSpPr>
        <p:spPr>
          <a:ln w="9525"/>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3.</a:t>
            </a:r>
            <a:r>
              <a:rPr lang="zh-CN" altLang="en-US" dirty="0"/>
              <a:t>数据科学与贝尔实验室</a:t>
            </a:r>
          </a:p>
        </p:txBody>
      </p:sp>
      <p:sp>
        <p:nvSpPr>
          <p:cNvPr id="8" name="标题 1"/>
          <p:cNvSpPr>
            <a:spLocks noGrp="1"/>
          </p:cNvSpPr>
          <p:nvPr>
            <p:ph type="title"/>
          </p:nvPr>
        </p:nvSpPr>
        <p:spPr>
          <a:xfrm>
            <a:off x="397933" y="392510"/>
            <a:ext cx="9730515" cy="821913"/>
          </a:xfrm>
        </p:spPr>
        <p:txBody>
          <a:bodyPr/>
          <a:lstStyle/>
          <a:p>
            <a:r>
              <a:rPr lang="zh-CN" altLang="en-US" b="1" dirty="0" smtClean="0"/>
              <a:t>   贝尔实验室的招聘信息</a:t>
            </a:r>
            <a:endParaRPr lang="zh-CN" altLang="en-US" dirty="0" smtClean="0"/>
          </a:p>
        </p:txBody>
      </p:sp>
      <p:graphicFrame>
        <p:nvGraphicFramePr>
          <p:cNvPr id="4" name="表格 3"/>
          <p:cNvGraphicFramePr>
            <a:graphicFrameLocks noGrp="1"/>
          </p:cNvGraphicFramePr>
          <p:nvPr>
            <p:extLst>
              <p:ext uri="{D42A27DB-BD31-4B8C-83A1-F6EECF244321}">
                <p14:modId xmlns:p14="http://schemas.microsoft.com/office/powerpoint/2010/main" val="4014093660"/>
              </p:ext>
            </p:extLst>
          </p:nvPr>
        </p:nvGraphicFramePr>
        <p:xfrm>
          <a:off x="623392" y="1370537"/>
          <a:ext cx="4591050" cy="5120640"/>
        </p:xfrm>
        <a:graphic>
          <a:graphicData uri="http://schemas.openxmlformats.org/drawingml/2006/table">
            <a:tbl>
              <a:tblPr firstRow="1" firstCol="1" bandRow="1">
                <a:tableStyleId>{7DF18680-E054-41AD-8BC1-D1AEF772440D}</a:tableStyleId>
              </a:tblPr>
              <a:tblGrid>
                <a:gridCol w="4591050">
                  <a:extLst>
                    <a:ext uri="{9D8B030D-6E8A-4147-A177-3AD203B41FA5}">
                      <a16:colId xmlns:a16="http://schemas.microsoft.com/office/drawing/2014/main" val="2264068967"/>
                    </a:ext>
                  </a:extLst>
                </a:gridCol>
              </a:tblGrid>
              <a:tr h="4320480">
                <a:tc>
                  <a:txBody>
                    <a:bodyPr/>
                    <a:lstStyle/>
                    <a:p>
                      <a:pPr algn="just">
                        <a:lnSpc>
                          <a:spcPct val="150000"/>
                        </a:lnSpc>
                        <a:spcAft>
                          <a:spcPts val="0"/>
                        </a:spcAft>
                      </a:pPr>
                      <a:r>
                        <a:rPr lang="en-US" sz="1600" kern="0" dirty="0">
                          <a:effectLst/>
                        </a:rPr>
                        <a:t> </a:t>
                      </a:r>
                      <a:r>
                        <a:rPr lang="zh-CN" sz="1600" kern="0" dirty="0" smtClean="0">
                          <a:effectLst/>
                        </a:rPr>
                        <a:t>招聘</a:t>
                      </a:r>
                      <a:r>
                        <a:rPr lang="zh-CN" sz="1600" kern="0" dirty="0">
                          <a:effectLst/>
                        </a:rPr>
                        <a:t>单位</a:t>
                      </a:r>
                      <a:r>
                        <a:rPr lang="en-US" sz="1600" kern="0" dirty="0">
                          <a:effectLst/>
                        </a:rPr>
                        <a:t>: Bell Labs, Alcatel-Lucent</a:t>
                      </a:r>
                      <a:endParaRPr lang="zh-CN" sz="1800" kern="100" dirty="0">
                        <a:effectLst/>
                      </a:endParaRPr>
                    </a:p>
                    <a:p>
                      <a:pPr algn="just">
                        <a:lnSpc>
                          <a:spcPct val="150000"/>
                        </a:lnSpc>
                        <a:spcAft>
                          <a:spcPts val="0"/>
                        </a:spcAft>
                      </a:pPr>
                      <a:r>
                        <a:rPr lang="zh-CN" sz="1600" kern="0" dirty="0">
                          <a:effectLst/>
                        </a:rPr>
                        <a:t>办公地点</a:t>
                      </a:r>
                      <a:r>
                        <a:rPr lang="en-US" sz="1600" kern="0" dirty="0">
                          <a:effectLst/>
                        </a:rPr>
                        <a:t>: Murray Hill, NJ</a:t>
                      </a:r>
                      <a:endParaRPr lang="zh-CN" sz="1800" kern="100" dirty="0">
                        <a:effectLst/>
                      </a:endParaRPr>
                    </a:p>
                    <a:p>
                      <a:pPr algn="just">
                        <a:lnSpc>
                          <a:spcPct val="150000"/>
                        </a:lnSpc>
                        <a:spcAft>
                          <a:spcPts val="0"/>
                        </a:spcAft>
                      </a:pPr>
                      <a:r>
                        <a:rPr lang="zh-CN" sz="1600" kern="0" dirty="0">
                          <a:effectLst/>
                        </a:rPr>
                        <a:t>单位网站</a:t>
                      </a:r>
                      <a:r>
                        <a:rPr lang="en-US" sz="1600" kern="0" dirty="0">
                          <a:effectLst/>
                        </a:rPr>
                        <a:t>: www.bell-labs.com</a:t>
                      </a:r>
                      <a:endParaRPr lang="zh-CN" sz="1800" kern="100" dirty="0">
                        <a:effectLst/>
                      </a:endParaRPr>
                    </a:p>
                    <a:p>
                      <a:pPr algn="just">
                        <a:lnSpc>
                          <a:spcPct val="150000"/>
                        </a:lnSpc>
                        <a:spcAft>
                          <a:spcPts val="0"/>
                        </a:spcAft>
                      </a:pPr>
                      <a:r>
                        <a:rPr lang="zh-CN" sz="1600" kern="0" dirty="0">
                          <a:effectLst/>
                        </a:rPr>
                        <a:t>招聘岗位名称：数据科学家</a:t>
                      </a:r>
                      <a:endParaRPr lang="zh-CN" sz="1800" kern="100" dirty="0">
                        <a:effectLst/>
                      </a:endParaRPr>
                    </a:p>
                    <a:p>
                      <a:pPr algn="just">
                        <a:lnSpc>
                          <a:spcPct val="150000"/>
                        </a:lnSpc>
                        <a:spcAft>
                          <a:spcPts val="0"/>
                        </a:spcAft>
                      </a:pPr>
                      <a:r>
                        <a:rPr lang="zh-CN" sz="1600" kern="0" dirty="0">
                          <a:effectLst/>
                        </a:rPr>
                        <a:t>招聘岗位任务：</a:t>
                      </a:r>
                      <a:endParaRPr lang="zh-CN" sz="1800" kern="100" dirty="0">
                        <a:effectLst/>
                      </a:endParaRPr>
                    </a:p>
                    <a:p>
                      <a:pPr marL="536575" lvl="1" indent="-79375" algn="just">
                        <a:lnSpc>
                          <a:spcPct val="150000"/>
                        </a:lnSpc>
                        <a:spcAft>
                          <a:spcPts val="0"/>
                        </a:spcAft>
                        <a:buFont typeface="Wingdings" panose="05000000000000000000" pitchFamily="2" charset="2"/>
                        <a:buChar char=""/>
                      </a:pPr>
                      <a:r>
                        <a:rPr lang="zh-CN" sz="1600" kern="0" dirty="0">
                          <a:effectLst/>
                        </a:rPr>
                        <a:t>解决</a:t>
                      </a:r>
                      <a:r>
                        <a:rPr lang="zh-CN" sz="1600" kern="0" dirty="0">
                          <a:solidFill>
                            <a:srgbClr val="FF0000"/>
                          </a:solidFill>
                          <a:effectLst/>
                        </a:rPr>
                        <a:t>富有挑战性</a:t>
                      </a:r>
                      <a:r>
                        <a:rPr lang="zh-CN" sz="1600" kern="0" dirty="0">
                          <a:effectLst/>
                        </a:rPr>
                        <a:t>的问题，并研发分析型产品；</a:t>
                      </a:r>
                      <a:endParaRPr lang="zh-CN" sz="1800" kern="100" dirty="0">
                        <a:effectLst/>
                      </a:endParaRPr>
                    </a:p>
                    <a:p>
                      <a:pPr marL="536575" lvl="1" indent="-79375" algn="just">
                        <a:lnSpc>
                          <a:spcPct val="150000"/>
                        </a:lnSpc>
                        <a:spcAft>
                          <a:spcPts val="0"/>
                        </a:spcAft>
                        <a:buFont typeface="Wingdings" panose="05000000000000000000" pitchFamily="2" charset="2"/>
                        <a:buChar char=""/>
                      </a:pPr>
                      <a:r>
                        <a:rPr lang="zh-CN" sz="1600" kern="0" dirty="0">
                          <a:effectLst/>
                        </a:rPr>
                        <a:t>设计并实现适用于</a:t>
                      </a:r>
                      <a:r>
                        <a:rPr lang="zh-CN" sz="1600" kern="0" dirty="0">
                          <a:solidFill>
                            <a:srgbClr val="FF0000"/>
                          </a:solidFill>
                          <a:effectLst/>
                        </a:rPr>
                        <a:t>大规模数据处理的、高效、高精度的算法； </a:t>
                      </a:r>
                      <a:endParaRPr lang="zh-CN" sz="1800" kern="100" dirty="0">
                        <a:solidFill>
                          <a:srgbClr val="FF0000"/>
                        </a:solidFill>
                        <a:effectLst/>
                      </a:endParaRPr>
                    </a:p>
                    <a:p>
                      <a:pPr marL="536575" lvl="1" indent="-79375" algn="just">
                        <a:lnSpc>
                          <a:spcPct val="150000"/>
                        </a:lnSpc>
                        <a:spcAft>
                          <a:spcPts val="0"/>
                        </a:spcAft>
                        <a:buFont typeface="Wingdings" panose="05000000000000000000" pitchFamily="2" charset="2"/>
                        <a:buChar char=""/>
                      </a:pPr>
                      <a:r>
                        <a:rPr lang="zh-CN" sz="1600" kern="0" dirty="0">
                          <a:effectLst/>
                        </a:rPr>
                        <a:t>进行面向问题解决的</a:t>
                      </a:r>
                      <a:r>
                        <a:rPr lang="zh-CN" sz="1600" kern="0" dirty="0">
                          <a:solidFill>
                            <a:srgbClr val="FF0000"/>
                          </a:solidFill>
                          <a:effectLst/>
                        </a:rPr>
                        <a:t>原创性研究</a:t>
                      </a:r>
                      <a:r>
                        <a:rPr lang="zh-CN" sz="1600" kern="0" dirty="0">
                          <a:effectLst/>
                        </a:rPr>
                        <a:t>；</a:t>
                      </a:r>
                      <a:endParaRPr lang="zh-CN" sz="1800" kern="100" dirty="0">
                        <a:effectLst/>
                      </a:endParaRPr>
                    </a:p>
                    <a:p>
                      <a:pPr marL="536575" lvl="1" indent="-79375" algn="just">
                        <a:lnSpc>
                          <a:spcPct val="150000"/>
                        </a:lnSpc>
                        <a:spcAft>
                          <a:spcPts val="0"/>
                        </a:spcAft>
                        <a:buFont typeface="Wingdings" panose="05000000000000000000" pitchFamily="2" charset="2"/>
                        <a:buChar char=""/>
                      </a:pPr>
                      <a:r>
                        <a:rPr lang="zh-CN" sz="1600" kern="0" dirty="0">
                          <a:effectLst/>
                        </a:rPr>
                        <a:t>参与研究工作的</a:t>
                      </a:r>
                      <a:r>
                        <a:rPr lang="zh-CN" sz="1600" kern="0" dirty="0">
                          <a:solidFill>
                            <a:srgbClr val="FF0000"/>
                          </a:solidFill>
                          <a:effectLst/>
                        </a:rPr>
                        <a:t>全生命期</a:t>
                      </a:r>
                      <a:r>
                        <a:rPr lang="zh-CN" sz="1600" kern="0" dirty="0">
                          <a:effectLst/>
                        </a:rPr>
                        <a:t>，包括数据收集、大数据系统、数据预处理和数据后处理</a:t>
                      </a:r>
                      <a:endParaRPr lang="zh-CN" sz="1800" kern="100" dirty="0">
                        <a:effectLst/>
                      </a:endParaRPr>
                    </a:p>
                    <a:p>
                      <a:pPr marL="536575" lvl="1" indent="-79375" algn="just">
                        <a:lnSpc>
                          <a:spcPct val="150000"/>
                        </a:lnSpc>
                        <a:spcAft>
                          <a:spcPts val="0"/>
                        </a:spcAft>
                        <a:buFont typeface="Wingdings" panose="05000000000000000000" pitchFamily="2" charset="2"/>
                        <a:buChar char=""/>
                      </a:pPr>
                      <a:r>
                        <a:rPr lang="zh-CN" sz="1600" kern="0" dirty="0">
                          <a:effectLst/>
                        </a:rPr>
                        <a:t>作为团队成员，</a:t>
                      </a:r>
                      <a:r>
                        <a:rPr lang="zh-CN" sz="1600" kern="0" dirty="0">
                          <a:solidFill>
                            <a:srgbClr val="FF0000"/>
                          </a:solidFill>
                          <a:effectLst/>
                        </a:rPr>
                        <a:t>与不同学科背景的同事一起合作</a:t>
                      </a:r>
                      <a:r>
                        <a:rPr lang="zh-CN" sz="1600" kern="0" dirty="0" smtClean="0">
                          <a:solidFill>
                            <a:srgbClr val="FF0000"/>
                          </a:solidFill>
                          <a:effectLst/>
                        </a:rPr>
                        <a:t>。</a:t>
                      </a:r>
                      <a:endParaRPr lang="zh-CN" sz="1800" kern="100" dirty="0">
                        <a:solidFill>
                          <a:srgbClr val="FF0000"/>
                        </a:solidFill>
                        <a:effectLst/>
                      </a:endParaRPr>
                    </a:p>
                  </a:txBody>
                  <a:tcPr marL="68580" marR="68580" marT="0" marB="0">
                    <a:solidFill>
                      <a:schemeClr val="tx2"/>
                    </a:solidFill>
                  </a:tcPr>
                </a:tc>
                <a:extLst>
                  <a:ext uri="{0D108BD9-81ED-4DB2-BD59-A6C34878D82A}">
                    <a16:rowId xmlns:a16="http://schemas.microsoft.com/office/drawing/2014/main" val="3995256474"/>
                  </a:ext>
                </a:extLst>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616736327"/>
              </p:ext>
            </p:extLst>
          </p:nvPr>
        </p:nvGraphicFramePr>
        <p:xfrm>
          <a:off x="5951984" y="1484784"/>
          <a:ext cx="4591050" cy="4752528"/>
        </p:xfrm>
        <a:graphic>
          <a:graphicData uri="http://schemas.openxmlformats.org/drawingml/2006/table">
            <a:tbl>
              <a:tblPr firstRow="1" firstCol="1" bandRow="1">
                <a:tableStyleId>{93296810-A885-4BE3-A3E7-6D5BEEA58F35}</a:tableStyleId>
              </a:tblPr>
              <a:tblGrid>
                <a:gridCol w="4591050">
                  <a:extLst>
                    <a:ext uri="{9D8B030D-6E8A-4147-A177-3AD203B41FA5}">
                      <a16:colId xmlns:a16="http://schemas.microsoft.com/office/drawing/2014/main" val="2264068967"/>
                    </a:ext>
                  </a:extLst>
                </a:gridCol>
              </a:tblGrid>
              <a:tr h="4752528">
                <a:tc>
                  <a:txBody>
                    <a:bodyPr/>
                    <a:lstStyle/>
                    <a:p>
                      <a:pPr algn="just">
                        <a:spcAft>
                          <a:spcPts val="0"/>
                        </a:spcAft>
                      </a:pPr>
                      <a:r>
                        <a:rPr lang="zh-CN" sz="1800" kern="0" dirty="0" smtClean="0">
                          <a:effectLst/>
                        </a:rPr>
                        <a:t>应聘</a:t>
                      </a:r>
                      <a:r>
                        <a:rPr lang="zh-CN" sz="1800" kern="0" dirty="0">
                          <a:effectLst/>
                        </a:rPr>
                        <a:t>者能力要求</a:t>
                      </a:r>
                      <a:r>
                        <a:rPr lang="en-US" sz="1800" kern="0" dirty="0" smtClean="0">
                          <a:effectLst/>
                        </a:rPr>
                        <a:t>:</a:t>
                      </a:r>
                    </a:p>
                    <a:p>
                      <a:pPr algn="just">
                        <a:spcAft>
                          <a:spcPts val="0"/>
                        </a:spcAft>
                      </a:pPr>
                      <a:endParaRPr lang="zh-CN" sz="2000" kern="100" dirty="0">
                        <a:effectLst/>
                      </a:endParaRPr>
                    </a:p>
                    <a:p>
                      <a:pPr marL="800100" lvl="1" indent="-342900" algn="just">
                        <a:spcAft>
                          <a:spcPts val="0"/>
                        </a:spcAft>
                        <a:buFont typeface="Wingdings" panose="05000000000000000000" pitchFamily="2" charset="2"/>
                        <a:buChar char=""/>
                      </a:pPr>
                      <a:r>
                        <a:rPr lang="zh-CN" sz="1800" kern="0" dirty="0">
                          <a:effectLst/>
                        </a:rPr>
                        <a:t>计算机科学、统计学或相关专业的博士，应参加过</a:t>
                      </a:r>
                      <a:r>
                        <a:rPr lang="zh-CN" sz="1800" kern="0" dirty="0">
                          <a:solidFill>
                            <a:srgbClr val="FF0000"/>
                          </a:solidFill>
                          <a:effectLst/>
                        </a:rPr>
                        <a:t>机器学习和数据挖掘方面的培训；</a:t>
                      </a:r>
                      <a:endParaRPr lang="zh-CN" sz="2000" kern="100" dirty="0">
                        <a:solidFill>
                          <a:srgbClr val="FF0000"/>
                        </a:solidFill>
                        <a:effectLst/>
                      </a:endParaRPr>
                    </a:p>
                    <a:p>
                      <a:pPr marL="800100" lvl="1" indent="-342900" algn="just">
                        <a:spcAft>
                          <a:spcPts val="0"/>
                        </a:spcAft>
                        <a:buFont typeface="Wingdings" panose="05000000000000000000" pitchFamily="2" charset="2"/>
                        <a:buChar char=""/>
                      </a:pPr>
                      <a:r>
                        <a:rPr lang="zh-CN" sz="1800" kern="0" dirty="0">
                          <a:effectLst/>
                        </a:rPr>
                        <a:t>在</a:t>
                      </a:r>
                      <a:r>
                        <a:rPr lang="zh-CN" sz="1800" kern="0" dirty="0">
                          <a:solidFill>
                            <a:srgbClr val="FF0000"/>
                          </a:solidFill>
                          <a:effectLst/>
                        </a:rPr>
                        <a:t>统计理论方法</a:t>
                      </a:r>
                      <a:r>
                        <a:rPr lang="zh-CN" sz="1800" kern="0" dirty="0">
                          <a:effectLst/>
                        </a:rPr>
                        <a:t>有较深的理论功底；</a:t>
                      </a:r>
                      <a:endParaRPr lang="zh-CN" sz="2000" kern="100" dirty="0">
                        <a:effectLst/>
                      </a:endParaRPr>
                    </a:p>
                    <a:p>
                      <a:pPr marL="800100" lvl="1" indent="-342900" algn="just">
                        <a:spcAft>
                          <a:spcPts val="0"/>
                        </a:spcAft>
                        <a:buFont typeface="Wingdings" panose="05000000000000000000" pitchFamily="2" charset="2"/>
                        <a:buChar char=""/>
                      </a:pPr>
                      <a:r>
                        <a:rPr lang="zh-CN" sz="1800" kern="0" dirty="0">
                          <a:effectLst/>
                        </a:rPr>
                        <a:t>熟悉统计学与机器学习领域的</a:t>
                      </a:r>
                      <a:r>
                        <a:rPr lang="zh-CN" sz="1800" kern="0" dirty="0">
                          <a:solidFill>
                            <a:srgbClr val="FF0000"/>
                          </a:solidFill>
                          <a:effectLst/>
                        </a:rPr>
                        <a:t>传统工具和新兴工具；</a:t>
                      </a:r>
                      <a:endParaRPr lang="zh-CN" sz="2000" kern="100" dirty="0">
                        <a:solidFill>
                          <a:srgbClr val="FF0000"/>
                        </a:solidFill>
                        <a:effectLst/>
                      </a:endParaRPr>
                    </a:p>
                    <a:p>
                      <a:pPr marL="800100" lvl="1" indent="-342900" algn="just">
                        <a:spcAft>
                          <a:spcPts val="0"/>
                        </a:spcAft>
                        <a:buFont typeface="Wingdings" panose="05000000000000000000" pitchFamily="2" charset="2"/>
                        <a:buChar char=""/>
                      </a:pPr>
                      <a:r>
                        <a:rPr lang="zh-CN" sz="1800" kern="0" dirty="0">
                          <a:effectLst/>
                        </a:rPr>
                        <a:t>优先考虑在</a:t>
                      </a:r>
                      <a:r>
                        <a:rPr lang="zh-CN" sz="1800" kern="0" dirty="0">
                          <a:solidFill>
                            <a:srgbClr val="FF0000"/>
                          </a:solidFill>
                          <a:effectLst/>
                        </a:rPr>
                        <a:t>大规模数据分析</a:t>
                      </a:r>
                      <a:r>
                        <a:rPr lang="zh-CN" sz="1800" kern="0" dirty="0">
                          <a:effectLst/>
                        </a:rPr>
                        <a:t>方面有经验者；</a:t>
                      </a:r>
                      <a:endParaRPr lang="zh-CN" sz="2000" kern="100" dirty="0">
                        <a:effectLst/>
                      </a:endParaRPr>
                    </a:p>
                    <a:p>
                      <a:pPr marL="800100" lvl="1" indent="-342900" algn="just">
                        <a:spcAft>
                          <a:spcPts val="0"/>
                        </a:spcAft>
                        <a:buFont typeface="Wingdings" panose="05000000000000000000" pitchFamily="2" charset="2"/>
                        <a:buChar char=""/>
                      </a:pPr>
                      <a:r>
                        <a:rPr lang="zh-CN" sz="1800" kern="0" dirty="0">
                          <a:effectLst/>
                        </a:rPr>
                        <a:t>在具有影响深远的</a:t>
                      </a:r>
                      <a:r>
                        <a:rPr lang="zh-CN" sz="1800" kern="0" dirty="0">
                          <a:solidFill>
                            <a:srgbClr val="FF0000"/>
                          </a:solidFill>
                          <a:effectLst/>
                        </a:rPr>
                        <a:t>原创性研究方面有很大潜力；</a:t>
                      </a:r>
                      <a:endParaRPr lang="zh-CN" sz="2000" kern="100" dirty="0">
                        <a:solidFill>
                          <a:srgbClr val="FF0000"/>
                        </a:solidFill>
                        <a:effectLst/>
                      </a:endParaRPr>
                    </a:p>
                    <a:p>
                      <a:pPr marL="800100" lvl="1" indent="-342900" algn="just">
                        <a:spcAft>
                          <a:spcPts val="0"/>
                        </a:spcAft>
                        <a:buFont typeface="Wingdings" panose="05000000000000000000" pitchFamily="2" charset="2"/>
                        <a:buChar char=""/>
                      </a:pPr>
                      <a:r>
                        <a:rPr lang="zh-CN" sz="1800" kern="0" dirty="0">
                          <a:effectLst/>
                        </a:rPr>
                        <a:t>具备</a:t>
                      </a:r>
                      <a:r>
                        <a:rPr lang="zh-CN" sz="1800" kern="0" dirty="0">
                          <a:solidFill>
                            <a:srgbClr val="FF0000"/>
                          </a:solidFill>
                          <a:effectLst/>
                        </a:rPr>
                        <a:t>团队精神</a:t>
                      </a:r>
                      <a:r>
                        <a:rPr lang="zh-CN" sz="1800" kern="0" dirty="0">
                          <a:effectLst/>
                        </a:rPr>
                        <a:t>、广泛的技术和应用领域的兴趣、较强的沟通技巧。</a:t>
                      </a:r>
                      <a:endParaRPr lang="zh-CN" sz="2000" kern="100" dirty="0">
                        <a:effectLst/>
                      </a:endParaRPr>
                    </a:p>
                    <a:p>
                      <a:pPr marL="561975" indent="266700" algn="just">
                        <a:spcAft>
                          <a:spcPts val="0"/>
                        </a:spcAft>
                      </a:pPr>
                      <a:r>
                        <a:rPr lang="en-US" sz="1800" kern="0" dirty="0">
                          <a:effectLst/>
                        </a:rPr>
                        <a:t> </a:t>
                      </a:r>
                      <a:endParaRPr lang="zh-CN" sz="20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6">
                        <a:lumMod val="50000"/>
                      </a:schemeClr>
                    </a:solidFill>
                  </a:tcPr>
                </a:tc>
                <a:extLst>
                  <a:ext uri="{0D108BD9-81ED-4DB2-BD59-A6C34878D82A}">
                    <a16:rowId xmlns:a16="http://schemas.microsoft.com/office/drawing/2014/main" val="3995256474"/>
                  </a:ext>
                </a:extLst>
              </a:tr>
            </a:tbl>
          </a:graphicData>
        </a:graphic>
      </p:graphicFrame>
    </p:spTree>
    <p:extLst>
      <p:ext uri="{BB962C8B-B14F-4D97-AF65-F5344CB8AC3E}">
        <p14:creationId xmlns:p14="http://schemas.microsoft.com/office/powerpoint/2010/main" val="1154785808"/>
      </p:ext>
    </p:extLst>
  </p:cSld>
  <p:clrMapOvr>
    <a:masterClrMapping/>
  </p:clrMapOvr>
  <p:transition>
    <p:blinds dir="ver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4"/>
          <p:cNvSpPr>
            <a:spLocks noGrp="1"/>
          </p:cNvSpPr>
          <p:nvPr>
            <p:ph type="body" sz="quarter" idx="14"/>
          </p:nvPr>
        </p:nvSpPr>
        <p:spPr>
          <a:xfrm>
            <a:off x="5595938" y="1"/>
            <a:ext cx="3498850" cy="214313"/>
          </a:xfrm>
          <a:ln w="9525"/>
        </p:spPr>
        <p:txBody>
          <a:bodyPr/>
          <a:lstStyle/>
          <a:p>
            <a:r>
              <a:rPr lang="zh-CN" altLang="en-US" dirty="0" smtClean="0">
                <a:latin typeface="Arial" panose="020B0604020202020204" pitchFamily="34" charset="0"/>
                <a:cs typeface="Arial" panose="020B0604020202020204" pitchFamily="34" charset="0"/>
              </a:rPr>
              <a:t>►</a:t>
            </a:r>
            <a:r>
              <a:rPr lang="zh-CN" altLang="en-US" dirty="0" smtClean="0"/>
              <a:t>结束</a:t>
            </a:r>
          </a:p>
        </p:txBody>
      </p:sp>
      <p:sp>
        <p:nvSpPr>
          <p:cNvPr id="13" name="文本占位符 4"/>
          <p:cNvSpPr>
            <a:spLocks noGrp="1"/>
          </p:cNvSpPr>
          <p:nvPr>
            <p:ph type="body" sz="quarter" idx="13"/>
          </p:nvPr>
        </p:nvSpPr>
        <p:spPr>
          <a:xfrm>
            <a:off x="0" y="0"/>
            <a:ext cx="4416491" cy="260648"/>
          </a:xfrm>
          <a:ln w="9525"/>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smtClean="0"/>
          </a:p>
        </p:txBody>
      </p:sp>
      <p:pic>
        <p:nvPicPr>
          <p:cNvPr id="12" name="Picture 20" descr="thankyou"/>
          <p:cNvPicPr>
            <a:picLocks noChangeAspect="1" noChangeArrowheads="1"/>
          </p:cNvPicPr>
          <p:nvPr/>
        </p:nvPicPr>
        <p:blipFill>
          <a:blip r:embed="rId3"/>
          <a:srcRect/>
          <a:stretch>
            <a:fillRect/>
          </a:stretch>
        </p:blipFill>
        <p:spPr bwMode="auto">
          <a:xfrm>
            <a:off x="3863752" y="692696"/>
            <a:ext cx="3960043" cy="2658574"/>
          </a:xfrm>
          <a:prstGeom prst="rect">
            <a:avLst/>
          </a:prstGeom>
          <a:noFill/>
          <a:ln w="9525">
            <a:noFill/>
            <a:miter lim="800000"/>
            <a:headEnd/>
            <a:tailEnd/>
          </a:ln>
        </p:spPr>
      </p:pic>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22" name="文本框 21"/>
          <p:cNvSpPr txBox="1"/>
          <p:nvPr/>
        </p:nvSpPr>
        <p:spPr>
          <a:xfrm flipH="1">
            <a:off x="4020021" y="6145409"/>
            <a:ext cx="1992309" cy="285426"/>
          </a:xfrm>
          <a:prstGeom prst="rect">
            <a:avLst/>
          </a:prstGeom>
          <a:noFill/>
        </p:spPr>
        <p:txBody>
          <a:bodyPr wrap="square" rtlCol="0">
            <a:spAutoFit/>
          </a:bodyPr>
          <a:lstStyle/>
          <a:p>
            <a:pPr algn="ctr"/>
            <a:r>
              <a:rPr lang="zh-CN" altLang="en-US" sz="1200" dirty="0" smtClean="0"/>
              <a:t>教学支撑平台</a:t>
            </a:r>
            <a:endParaRPr lang="zh-CN" altLang="en-US" sz="1200" dirty="0"/>
          </a:p>
        </p:txBody>
      </p:sp>
      <p:sp>
        <p:nvSpPr>
          <p:cNvPr id="23" name="文本框 22"/>
          <p:cNvSpPr txBox="1"/>
          <p:nvPr/>
        </p:nvSpPr>
        <p:spPr>
          <a:xfrm>
            <a:off x="6776976" y="4122127"/>
            <a:ext cx="2093637" cy="1754326"/>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smtClean="0"/>
          </a:p>
          <a:p>
            <a:pPr algn="ctr"/>
            <a:r>
              <a:rPr lang="en-US" altLang="zh-CN" dirty="0" err="1" smtClean="0"/>
              <a:t>chaolemen</a:t>
            </a:r>
            <a:endParaRPr lang="en-US" altLang="zh-CN" dirty="0" smtClean="0"/>
          </a:p>
          <a:p>
            <a:pPr algn="ctr"/>
            <a:endParaRPr lang="en-US" altLang="zh-CN" dirty="0" smtClean="0"/>
          </a:p>
          <a:p>
            <a:pPr algn="ctr"/>
            <a:r>
              <a:rPr lang="en-US" altLang="zh-CN" dirty="0" smtClean="0"/>
              <a:t>@</a:t>
            </a:r>
          </a:p>
          <a:p>
            <a:pPr algn="ctr"/>
            <a:endParaRPr lang="en-US" altLang="zh-CN" dirty="0"/>
          </a:p>
          <a:p>
            <a:pPr algn="ctr"/>
            <a:r>
              <a:rPr lang="en-US" altLang="zh-CN" dirty="0" smtClean="0"/>
              <a:t>ruc.edu.cn</a:t>
            </a:r>
          </a:p>
        </p:txBody>
      </p:sp>
      <p:sp>
        <p:nvSpPr>
          <p:cNvPr id="24" name="文本框 23"/>
          <p:cNvSpPr txBox="1"/>
          <p:nvPr/>
        </p:nvSpPr>
        <p:spPr>
          <a:xfrm flipH="1">
            <a:off x="1345218" y="6145409"/>
            <a:ext cx="1575916" cy="276999"/>
          </a:xfrm>
          <a:prstGeom prst="rect">
            <a:avLst/>
          </a:prstGeom>
          <a:noFill/>
        </p:spPr>
        <p:txBody>
          <a:bodyPr wrap="square" rtlCol="0">
            <a:spAutoFit/>
          </a:bodyPr>
          <a:lstStyle/>
          <a:p>
            <a:pPr algn="ctr"/>
            <a:r>
              <a:rPr lang="zh-CN" altLang="en-US" sz="1200" dirty="0" smtClean="0"/>
              <a:t>参考书目</a:t>
            </a:r>
            <a:endParaRPr lang="zh-CN" altLang="en-US" sz="1200" dirty="0"/>
          </a:p>
        </p:txBody>
      </p:sp>
      <p:sp>
        <p:nvSpPr>
          <p:cNvPr id="25" name="文本框 24"/>
          <p:cNvSpPr txBox="1"/>
          <p:nvPr/>
        </p:nvSpPr>
        <p:spPr>
          <a:xfrm flipH="1">
            <a:off x="7035836" y="6153836"/>
            <a:ext cx="1575916" cy="276999"/>
          </a:xfrm>
          <a:prstGeom prst="rect">
            <a:avLst/>
          </a:prstGeom>
          <a:noFill/>
        </p:spPr>
        <p:txBody>
          <a:bodyPr wrap="square" rtlCol="0">
            <a:spAutoFit/>
          </a:bodyPr>
          <a:lstStyle/>
          <a:p>
            <a:pPr algn="ctr"/>
            <a:r>
              <a:rPr lang="zh-CN" altLang="en-US" sz="1200" dirty="0" smtClean="0"/>
              <a:t>主讲人联系方式</a:t>
            </a:r>
            <a:endParaRPr lang="zh-CN" altLang="en-US" sz="1200" dirty="0"/>
          </a:p>
        </p:txBody>
      </p:sp>
      <p:graphicFrame>
        <p:nvGraphicFramePr>
          <p:cNvPr id="26" name="内容占位符 9"/>
          <p:cNvGraphicFramePr>
            <a:graphicFrameLocks noGrp="1"/>
          </p:cNvGraphicFramePr>
          <p:nvPr>
            <p:ph idx="1"/>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7" name="图片 26"/>
          <p:cNvPicPr>
            <a:picLocks noChangeAspect="1"/>
          </p:cNvPicPr>
          <p:nvPr/>
        </p:nvPicPr>
        <p:blipFill rotWithShape="1">
          <a:blip r:embed="rId10"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28" name="文本框 27"/>
          <p:cNvSpPr txBox="1"/>
          <p:nvPr/>
        </p:nvSpPr>
        <p:spPr>
          <a:xfrm flipH="1">
            <a:off x="9710640" y="6108433"/>
            <a:ext cx="1575916" cy="276999"/>
          </a:xfrm>
          <a:prstGeom prst="rect">
            <a:avLst/>
          </a:prstGeom>
          <a:noFill/>
        </p:spPr>
        <p:txBody>
          <a:bodyPr wrap="square" rtlCol="0">
            <a:spAutoFit/>
          </a:bodyPr>
          <a:lstStyle/>
          <a:p>
            <a:pPr algn="ctr"/>
            <a:r>
              <a:rPr lang="zh-CN" altLang="en-US" sz="1200" dirty="0" smtClean="0"/>
              <a:t>主讲人微信</a:t>
            </a:r>
            <a:endParaRPr lang="zh-CN" altLang="en-US" sz="1200" dirty="0"/>
          </a:p>
        </p:txBody>
      </p:sp>
    </p:spTree>
    <p:extLst>
      <p:ext uri="{BB962C8B-B14F-4D97-AF65-F5344CB8AC3E}">
        <p14:creationId xmlns:p14="http://schemas.microsoft.com/office/powerpoint/2010/main" val="2112575910"/>
      </p:ext>
    </p:extLst>
  </p:cSld>
  <p:clrMapOvr>
    <a:masterClrMapping/>
  </p:clrMapOvr>
  <p:transition>
    <p:blinds dir="ver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914400" y="2438400"/>
            <a:ext cx="6117704" cy="1143000"/>
          </a:xfrm>
        </p:spPr>
        <p:txBody>
          <a:bodyPr/>
          <a:lstStyle/>
          <a:p>
            <a:r>
              <a:rPr lang="en-US" altLang="zh-CN" sz="4800" dirty="0"/>
              <a:t>4.</a:t>
            </a:r>
            <a:r>
              <a:rPr lang="zh-CN" altLang="en-US" sz="4800" dirty="0"/>
              <a:t>基于</a:t>
            </a:r>
            <a:r>
              <a:rPr lang="en-US" altLang="zh-CN" sz="4800" dirty="0"/>
              <a:t>R</a:t>
            </a:r>
            <a:r>
              <a:rPr lang="zh-CN" altLang="en-US" sz="4800" dirty="0"/>
              <a:t>的数据可视化</a:t>
            </a:r>
          </a:p>
        </p:txBody>
      </p:sp>
      <p:sp>
        <p:nvSpPr>
          <p:cNvPr id="7" name="副标题 6"/>
          <p:cNvSpPr>
            <a:spLocks noGrp="1"/>
          </p:cNvSpPr>
          <p:nvPr>
            <p:ph type="subTitle" idx="1"/>
          </p:nvPr>
        </p:nvSpPr>
        <p:spPr>
          <a:xfrm>
            <a:off x="3215680" y="4038602"/>
            <a:ext cx="4320480" cy="1752600"/>
          </a:xfrm>
        </p:spPr>
        <p:txBody>
          <a:bodyPr/>
          <a:lstStyle/>
          <a:p>
            <a:r>
              <a:rPr lang="en-US" altLang="zh-CN" sz="2000" dirty="0">
                <a:solidFill>
                  <a:schemeClr val="bg1">
                    <a:lumMod val="65000"/>
                  </a:schemeClr>
                </a:solidFill>
                <a:latin typeface="Arial" panose="020B0604020202020204" pitchFamily="34" charset="0"/>
                <a:cs typeface="Arial" panose="020B0604020202020204" pitchFamily="34" charset="0"/>
              </a:rPr>
              <a:t>▲3.</a:t>
            </a:r>
            <a:r>
              <a:rPr lang="zh-CN" altLang="en-US" sz="2000" dirty="0">
                <a:solidFill>
                  <a:schemeClr val="bg1">
                    <a:lumMod val="65000"/>
                  </a:schemeClr>
                </a:solidFill>
                <a:latin typeface="Arial" panose="020B0604020202020204" pitchFamily="34" charset="0"/>
                <a:cs typeface="Arial" panose="020B0604020202020204" pitchFamily="34" charset="0"/>
              </a:rPr>
              <a:t>数据科学与贝尔</a:t>
            </a:r>
            <a:r>
              <a:rPr lang="zh-CN" altLang="en-US" sz="2000" dirty="0" smtClean="0">
                <a:solidFill>
                  <a:schemeClr val="bg1">
                    <a:lumMod val="65000"/>
                  </a:schemeClr>
                </a:solidFill>
                <a:latin typeface="Arial" panose="020B0604020202020204" pitchFamily="34" charset="0"/>
                <a:cs typeface="Arial" panose="020B0604020202020204" pitchFamily="34" charset="0"/>
              </a:rPr>
              <a:t>实验室</a:t>
            </a:r>
            <a:endParaRPr lang="en-US" altLang="zh-CN" sz="2000" dirty="0" smtClean="0">
              <a:solidFill>
                <a:schemeClr val="bg1">
                  <a:lumMod val="65000"/>
                </a:schemeClr>
              </a:solidFill>
              <a:latin typeface="Arial" panose="020B0604020202020204" pitchFamily="34" charset="0"/>
              <a:cs typeface="Arial" panose="020B0604020202020204" pitchFamily="34" charset="0"/>
            </a:endParaRPr>
          </a:p>
          <a:p>
            <a:endParaRPr lang="en-US" altLang="zh-CN" sz="2000" dirty="0">
              <a:latin typeface="Arial" panose="020B0604020202020204" pitchFamily="34" charset="0"/>
              <a:cs typeface="Arial" panose="020B0604020202020204" pitchFamily="34" charset="0"/>
            </a:endParaRPr>
          </a:p>
          <a:p>
            <a:r>
              <a:rPr lang="zh-CN" altLang="en-US" sz="2000" dirty="0" smtClean="0">
                <a:latin typeface="Arial" panose="020B0604020202020204" pitchFamily="34" charset="0"/>
                <a:cs typeface="Arial" panose="020B0604020202020204" pitchFamily="34" charset="0"/>
              </a:rPr>
              <a:t>▼</a:t>
            </a:r>
            <a:r>
              <a:rPr lang="en-US" altLang="zh-CN" sz="2000" dirty="0">
                <a:latin typeface="Arial" panose="020B0604020202020204" pitchFamily="34" charset="0"/>
                <a:cs typeface="Arial" panose="020B0604020202020204" pitchFamily="34" charset="0"/>
              </a:rPr>
              <a:t>5.</a:t>
            </a:r>
            <a:r>
              <a:rPr lang="zh-CN" altLang="en-US" sz="2000" dirty="0">
                <a:latin typeface="Arial" panose="020B0604020202020204" pitchFamily="34" charset="0"/>
                <a:cs typeface="Arial" panose="020B0604020202020204" pitchFamily="34" charset="0"/>
              </a:rPr>
              <a:t>基于</a:t>
            </a:r>
            <a:r>
              <a:rPr lang="en-US" altLang="zh-CN" sz="2000" dirty="0">
                <a:latin typeface="Arial" panose="020B0604020202020204" pitchFamily="34" charset="0"/>
                <a:cs typeface="Arial" panose="020B0604020202020204" pitchFamily="34" charset="0"/>
              </a:rPr>
              <a:t>R</a:t>
            </a:r>
            <a:r>
              <a:rPr lang="zh-CN" altLang="en-US" sz="2000" dirty="0">
                <a:latin typeface="Arial" panose="020B0604020202020204" pitchFamily="34" charset="0"/>
                <a:cs typeface="Arial" panose="020B0604020202020204" pitchFamily="34" charset="0"/>
              </a:rPr>
              <a:t>的统计分析</a:t>
            </a:r>
            <a:endParaRPr lang="zh-CN" altLang="en-US" dirty="0"/>
          </a:p>
        </p:txBody>
      </p:sp>
    </p:spTree>
    <p:extLst>
      <p:ext uri="{BB962C8B-B14F-4D97-AF65-F5344CB8AC3E}">
        <p14:creationId xmlns:p14="http://schemas.microsoft.com/office/powerpoint/2010/main" val="456892469"/>
      </p:ext>
    </p:extLst>
  </p:cSld>
  <p:clrMapOvr>
    <a:masterClrMapping/>
  </p:clrMapOvr>
  <p:transition>
    <p:blinds dir="ver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842452" cy="821913"/>
          </a:xfrm>
        </p:spPr>
        <p:txBody>
          <a:bodyPr/>
          <a:lstStyle/>
          <a:p>
            <a:r>
              <a:rPr lang="zh-CN" altLang="en-US" b="1" dirty="0" smtClean="0"/>
              <a:t>基于</a:t>
            </a:r>
            <a:r>
              <a:rPr lang="en-US" altLang="zh-CN" b="1" dirty="0"/>
              <a:t>R</a:t>
            </a:r>
            <a:r>
              <a:rPr lang="zh-CN" altLang="en-US" b="1" dirty="0"/>
              <a:t>的数据</a:t>
            </a:r>
            <a:r>
              <a:rPr lang="zh-CN" altLang="en-US" b="1" dirty="0" smtClean="0"/>
              <a:t>可视化</a:t>
            </a:r>
            <a:endParaRPr lang="zh-CN" altLang="en-US" dirty="0"/>
          </a:p>
        </p:txBody>
      </p:sp>
      <p:sp>
        <p:nvSpPr>
          <p:cNvPr id="3" name="内容占位符 2"/>
          <p:cNvSpPr>
            <a:spLocks noGrp="1"/>
          </p:cNvSpPr>
          <p:nvPr>
            <p:ph idx="1"/>
          </p:nvPr>
        </p:nvSpPr>
        <p:spPr/>
        <p:txBody>
          <a:bodyPr/>
          <a:lstStyle/>
          <a:p>
            <a:r>
              <a:rPr lang="zh-CN" altLang="en-US" dirty="0" smtClean="0"/>
              <a:t>本例题主要采用</a:t>
            </a:r>
            <a:r>
              <a:rPr lang="en-US" dirty="0" smtClean="0"/>
              <a:t>R</a:t>
            </a:r>
            <a:r>
              <a:rPr lang="zh-CN" altLang="en-US" dirty="0" smtClean="0"/>
              <a:t>语言对车辆重量与油耗之间关系数据</a:t>
            </a:r>
            <a:r>
              <a:rPr lang="en-US" altLang="zh-CN" dirty="0" smtClean="0"/>
              <a:t> </a:t>
            </a:r>
            <a:r>
              <a:rPr lang="zh-CN" altLang="en-US" dirty="0" smtClean="0"/>
              <a:t>进行可视化</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p:txBody>
      </p:sp>
      <p:sp>
        <p:nvSpPr>
          <p:cNvPr id="7" name="文本占位符 6"/>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4.</a:t>
            </a:r>
            <a:r>
              <a:rPr lang="zh-CN" altLang="en-US" dirty="0"/>
              <a:t>基于</a:t>
            </a:r>
            <a:r>
              <a:rPr lang="en-US" altLang="zh-CN" dirty="0"/>
              <a:t>R</a:t>
            </a:r>
            <a:r>
              <a:rPr lang="zh-CN" altLang="en-US" dirty="0"/>
              <a:t>的数据可视化</a:t>
            </a: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056" y="2492896"/>
            <a:ext cx="5286375" cy="3895725"/>
          </a:xfrm>
          <a:prstGeom prst="rect">
            <a:avLst/>
          </a:prstGeom>
        </p:spPr>
      </p:pic>
      <p:sp>
        <p:nvSpPr>
          <p:cNvPr id="5" name="矩形 4"/>
          <p:cNvSpPr/>
          <p:nvPr/>
        </p:nvSpPr>
        <p:spPr>
          <a:xfrm>
            <a:off x="6794113" y="5942714"/>
            <a:ext cx="4344143" cy="92333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altLang="zh-CN" dirty="0"/>
              <a:t>Henderson and </a:t>
            </a:r>
            <a:r>
              <a:rPr lang="en-US" altLang="zh-CN" dirty="0" err="1"/>
              <a:t>Velleman</a:t>
            </a:r>
            <a:r>
              <a:rPr lang="en-US" altLang="zh-CN" dirty="0"/>
              <a:t> (1981), Building multiple regression models interactively. </a:t>
            </a:r>
            <a:r>
              <a:rPr lang="en-US" altLang="zh-CN" i="1" dirty="0"/>
              <a:t>Biometrics</a:t>
            </a:r>
            <a:r>
              <a:rPr lang="en-US" altLang="zh-CN" dirty="0"/>
              <a:t>, </a:t>
            </a:r>
            <a:r>
              <a:rPr lang="en-US" altLang="zh-CN" b="1" dirty="0"/>
              <a:t>37</a:t>
            </a:r>
            <a:r>
              <a:rPr lang="en-US" altLang="zh-CN" dirty="0"/>
              <a:t>, 391–411. </a:t>
            </a:r>
            <a:endParaRPr lang="zh-CN" altLang="en-US" dirty="0"/>
          </a:p>
        </p:txBody>
      </p:sp>
      <p:pic>
        <p:nvPicPr>
          <p:cNvPr id="6" name="图片 5"/>
          <p:cNvPicPr>
            <a:picLocks noChangeAspect="1"/>
          </p:cNvPicPr>
          <p:nvPr/>
        </p:nvPicPr>
        <p:blipFill>
          <a:blip r:embed="rId4"/>
          <a:stretch>
            <a:fillRect/>
          </a:stretch>
        </p:blipFill>
        <p:spPr>
          <a:xfrm>
            <a:off x="6691986" y="2288576"/>
            <a:ext cx="4548399" cy="3520558"/>
          </a:xfrm>
          <a:prstGeom prst="rect">
            <a:avLst/>
          </a:prstGeom>
        </p:spPr>
      </p:pic>
    </p:spTree>
    <p:extLst>
      <p:ext uri="{BB962C8B-B14F-4D97-AF65-F5344CB8AC3E}">
        <p14:creationId xmlns:p14="http://schemas.microsoft.com/office/powerpoint/2010/main" val="822907382"/>
      </p:ext>
    </p:extLst>
  </p:cSld>
  <p:clrMapOvr>
    <a:masterClrMapping/>
  </p:clrMapOvr>
  <p:transition>
    <p:blinds dir="ver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基于</a:t>
            </a:r>
            <a:r>
              <a:rPr lang="en-US" altLang="zh-CN" b="1" dirty="0"/>
              <a:t>R</a:t>
            </a:r>
            <a:r>
              <a:rPr lang="zh-CN" altLang="en-US" b="1" dirty="0"/>
              <a:t>的数据可视化</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4.</a:t>
            </a:r>
            <a:r>
              <a:rPr lang="zh-CN" altLang="en-US" dirty="0"/>
              <a:t>基于</a:t>
            </a:r>
            <a:r>
              <a:rPr lang="en-US" altLang="zh-CN" dirty="0"/>
              <a:t>R</a:t>
            </a:r>
            <a:r>
              <a:rPr lang="zh-CN" altLang="en-US" dirty="0"/>
              <a:t>的数据可视化</a:t>
            </a:r>
          </a:p>
        </p:txBody>
      </p:sp>
      <p:pic>
        <p:nvPicPr>
          <p:cNvPr id="10" name="图片 9"/>
          <p:cNvPicPr>
            <a:picLocks noChangeAspect="1"/>
          </p:cNvPicPr>
          <p:nvPr/>
        </p:nvPicPr>
        <p:blipFill>
          <a:blip r:embed="rId2"/>
          <a:stretch>
            <a:fillRect/>
          </a:stretch>
        </p:blipFill>
        <p:spPr>
          <a:xfrm>
            <a:off x="1737263" y="1356554"/>
            <a:ext cx="5865001" cy="5518201"/>
          </a:xfrm>
          <a:prstGeom prst="rect">
            <a:avLst/>
          </a:prstGeom>
        </p:spPr>
      </p:pic>
    </p:spTree>
    <p:extLst>
      <p:ext uri="{BB962C8B-B14F-4D97-AF65-F5344CB8AC3E}">
        <p14:creationId xmlns:p14="http://schemas.microsoft.com/office/powerpoint/2010/main" val="729831798"/>
      </p:ext>
    </p:extLst>
  </p:cSld>
  <p:clrMapOvr>
    <a:masterClrMapping/>
  </p:clrMapOvr>
  <p:transition>
    <p:blinds dir="ver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基于</a:t>
            </a:r>
            <a:r>
              <a:rPr lang="en-US" altLang="zh-CN" b="1" dirty="0"/>
              <a:t>R</a:t>
            </a:r>
            <a:r>
              <a:rPr lang="zh-CN" altLang="en-US" b="1" dirty="0"/>
              <a:t>的数据可视化</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4.</a:t>
            </a:r>
            <a:r>
              <a:rPr lang="zh-CN" altLang="en-US" dirty="0"/>
              <a:t>基于</a:t>
            </a:r>
            <a:r>
              <a:rPr lang="en-US" altLang="zh-CN" dirty="0"/>
              <a:t>R</a:t>
            </a:r>
            <a:r>
              <a:rPr lang="zh-CN" altLang="en-US" dirty="0"/>
              <a:t>的数据可视化</a:t>
            </a:r>
          </a:p>
        </p:txBody>
      </p:sp>
      <p:pic>
        <p:nvPicPr>
          <p:cNvPr id="6" name="图片 5" descr="C:\Users\clm\AppData\Roaming\Tencent\Users\527899385\QQ\WinTemp\RichOle\56A)L@1OY@TH401}R`6`I73.png"/>
          <p:cNvPicPr/>
          <p:nvPr/>
        </p:nvPicPr>
        <p:blipFill>
          <a:blip r:embed="rId2" cstate="print"/>
          <a:srcRect/>
          <a:stretch>
            <a:fillRect/>
          </a:stretch>
        </p:blipFill>
        <p:spPr bwMode="auto">
          <a:xfrm>
            <a:off x="1775520" y="1346285"/>
            <a:ext cx="4862438" cy="4752528"/>
          </a:xfrm>
          <a:prstGeom prst="rect">
            <a:avLst/>
          </a:prstGeom>
          <a:noFill/>
          <a:ln w="9525">
            <a:noFill/>
            <a:miter lim="800000"/>
            <a:headEnd/>
            <a:tailEnd/>
          </a:ln>
        </p:spPr>
      </p:pic>
    </p:spTree>
    <p:extLst>
      <p:ext uri="{BB962C8B-B14F-4D97-AF65-F5344CB8AC3E}">
        <p14:creationId xmlns:p14="http://schemas.microsoft.com/office/powerpoint/2010/main" val="187877529"/>
      </p:ext>
    </p:extLst>
  </p:cSld>
  <p:clrMapOvr>
    <a:masterClrMapping/>
  </p:clrMapOvr>
  <p:transition>
    <p:blinds dir="ver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基于</a:t>
            </a:r>
            <a:r>
              <a:rPr lang="en-US" altLang="zh-CN" b="1" dirty="0"/>
              <a:t>R</a:t>
            </a:r>
            <a:r>
              <a:rPr lang="zh-CN" altLang="en-US" b="1" dirty="0"/>
              <a:t>的数据可视化</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4.</a:t>
            </a:r>
            <a:r>
              <a:rPr lang="zh-CN" altLang="en-US" dirty="0"/>
              <a:t>基于</a:t>
            </a:r>
            <a:r>
              <a:rPr lang="en-US" altLang="zh-CN" dirty="0"/>
              <a:t>R</a:t>
            </a:r>
            <a:r>
              <a:rPr lang="zh-CN" altLang="en-US" dirty="0"/>
              <a:t>的数据可视化</a:t>
            </a:r>
          </a:p>
        </p:txBody>
      </p:sp>
      <p:pic>
        <p:nvPicPr>
          <p:cNvPr id="3" name="图片 2"/>
          <p:cNvPicPr>
            <a:picLocks noChangeAspect="1"/>
          </p:cNvPicPr>
          <p:nvPr/>
        </p:nvPicPr>
        <p:blipFill>
          <a:blip r:embed="rId3"/>
          <a:stretch>
            <a:fillRect/>
          </a:stretch>
        </p:blipFill>
        <p:spPr>
          <a:xfrm>
            <a:off x="2207568" y="1665285"/>
            <a:ext cx="6032958" cy="5184576"/>
          </a:xfrm>
          <a:prstGeom prst="rect">
            <a:avLst/>
          </a:prstGeom>
        </p:spPr>
      </p:pic>
      <p:graphicFrame>
        <p:nvGraphicFramePr>
          <p:cNvPr id="9" name="表格 8"/>
          <p:cNvGraphicFramePr>
            <a:graphicFrameLocks noGrp="1"/>
          </p:cNvGraphicFramePr>
          <p:nvPr>
            <p:extLst/>
          </p:nvPr>
        </p:nvGraphicFramePr>
        <p:xfrm>
          <a:off x="7608168" y="5429250"/>
          <a:ext cx="4476452" cy="914400"/>
        </p:xfrm>
        <a:graphic>
          <a:graphicData uri="http://schemas.openxmlformats.org/drawingml/2006/table">
            <a:tbl>
              <a:tblPr/>
              <a:tblGrid>
                <a:gridCol w="1368152">
                  <a:extLst>
                    <a:ext uri="{9D8B030D-6E8A-4147-A177-3AD203B41FA5}">
                      <a16:colId xmlns:a16="http://schemas.microsoft.com/office/drawing/2014/main" val="3365504142"/>
                    </a:ext>
                  </a:extLst>
                </a:gridCol>
                <a:gridCol w="3108300">
                  <a:extLst>
                    <a:ext uri="{9D8B030D-6E8A-4147-A177-3AD203B41FA5}">
                      <a16:colId xmlns:a16="http://schemas.microsoft.com/office/drawing/2014/main" val="3186666931"/>
                    </a:ext>
                  </a:extLst>
                </a:gridCol>
              </a:tblGrid>
              <a:tr h="776600">
                <a:tc>
                  <a:txBody>
                    <a:bodyPr/>
                    <a:lstStyle/>
                    <a:p>
                      <a:r>
                        <a:rPr lang="en-US" sz="1800" dirty="0" err="1" smtClean="0"/>
                        <a:t>legend.plot</a:t>
                      </a:r>
                      <a:endParaRPr lang="en-US" sz="1800" dirty="0" smtClean="0"/>
                    </a:p>
                    <a:p>
                      <a:r>
                        <a:rPr lang="zh-CN" altLang="en-US" sz="1800" dirty="0" smtClean="0"/>
                        <a:t>图例</a:t>
                      </a:r>
                      <a:endParaRPr lang="en-US" sz="1800" dirty="0"/>
                    </a:p>
                  </a:txBody>
                  <a:tcPr>
                    <a:lnL>
                      <a:noFill/>
                    </a:lnL>
                    <a:lnR>
                      <a:noFill/>
                    </a:lnR>
                    <a:lnT>
                      <a:noFill/>
                    </a:lnT>
                    <a:lnB>
                      <a:noFill/>
                    </a:lnB>
                  </a:tcPr>
                </a:tc>
                <a:tc>
                  <a:txBody>
                    <a:bodyPr/>
                    <a:lstStyle/>
                    <a:p>
                      <a:r>
                        <a:rPr lang="en-US" sz="1800" dirty="0"/>
                        <a:t>if TRUE then a legend for the groups is plotted in the upper margin</a:t>
                      </a:r>
                    </a:p>
                  </a:txBody>
                  <a:tcPr>
                    <a:lnL>
                      <a:noFill/>
                    </a:lnL>
                    <a:lnR>
                      <a:noFill/>
                    </a:lnR>
                    <a:lnT>
                      <a:noFill/>
                    </a:lnT>
                    <a:lnB>
                      <a:noFill/>
                    </a:lnB>
                  </a:tcPr>
                </a:tc>
                <a:extLst>
                  <a:ext uri="{0D108BD9-81ED-4DB2-BD59-A6C34878D82A}">
                    <a16:rowId xmlns:a16="http://schemas.microsoft.com/office/drawing/2014/main" val="73490781"/>
                  </a:ext>
                </a:extLst>
              </a:tr>
            </a:tbl>
          </a:graphicData>
        </a:graphic>
      </p:graphicFrame>
    </p:spTree>
    <p:extLst>
      <p:ext uri="{BB962C8B-B14F-4D97-AF65-F5344CB8AC3E}">
        <p14:creationId xmlns:p14="http://schemas.microsoft.com/office/powerpoint/2010/main" val="3111455569"/>
      </p:ext>
    </p:extLst>
  </p:cSld>
  <p:clrMapOvr>
    <a:masterClrMapping/>
  </p:clrMapOvr>
  <p:transition>
    <p:blinds dir="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730515" cy="821913"/>
          </a:xfrm>
        </p:spPr>
        <p:txBody>
          <a:bodyPr/>
          <a:lstStyle/>
          <a:p>
            <a:r>
              <a:rPr lang="zh-CN" altLang="en-US" dirty="0" smtClean="0"/>
              <a:t>学习</a:t>
            </a:r>
            <a:r>
              <a:rPr lang="en-US" altLang="zh-CN" dirty="0" smtClean="0"/>
              <a:t>Q&amp;A</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t>►如何学习</a:t>
            </a:r>
            <a:endParaRPr lang="zh-CN" altLang="en-US" dirty="0"/>
          </a:p>
        </p:txBody>
      </p:sp>
      <p:graphicFrame>
        <p:nvGraphicFramePr>
          <p:cNvPr id="8" name="表格 7"/>
          <p:cNvGraphicFramePr>
            <a:graphicFrameLocks noGrp="1"/>
          </p:cNvGraphicFramePr>
          <p:nvPr>
            <p:extLst>
              <p:ext uri="{D42A27DB-BD31-4B8C-83A1-F6EECF244321}">
                <p14:modId xmlns:p14="http://schemas.microsoft.com/office/powerpoint/2010/main" val="1449121934"/>
              </p:ext>
            </p:extLst>
          </p:nvPr>
        </p:nvGraphicFramePr>
        <p:xfrm>
          <a:off x="680010" y="1346282"/>
          <a:ext cx="9880486" cy="4963037"/>
        </p:xfrm>
        <a:graphic>
          <a:graphicData uri="http://schemas.openxmlformats.org/drawingml/2006/table">
            <a:tbl>
              <a:tblPr firstRow="1" bandRow="1">
                <a:tableStyleId>{7DF18680-E054-41AD-8BC1-D1AEF772440D}</a:tableStyleId>
              </a:tblPr>
              <a:tblGrid>
                <a:gridCol w="1140453">
                  <a:extLst>
                    <a:ext uri="{9D8B030D-6E8A-4147-A177-3AD203B41FA5}">
                      <a16:colId xmlns:a16="http://schemas.microsoft.com/office/drawing/2014/main" val="1714541774"/>
                    </a:ext>
                  </a:extLst>
                </a:gridCol>
                <a:gridCol w="3370702">
                  <a:extLst>
                    <a:ext uri="{9D8B030D-6E8A-4147-A177-3AD203B41FA5}">
                      <a16:colId xmlns:a16="http://schemas.microsoft.com/office/drawing/2014/main" val="2545422767"/>
                    </a:ext>
                  </a:extLst>
                </a:gridCol>
                <a:gridCol w="5369331">
                  <a:extLst>
                    <a:ext uri="{9D8B030D-6E8A-4147-A177-3AD203B41FA5}">
                      <a16:colId xmlns:a16="http://schemas.microsoft.com/office/drawing/2014/main" val="3829430492"/>
                    </a:ext>
                  </a:extLst>
                </a:gridCol>
              </a:tblGrid>
              <a:tr h="551450">
                <a:tc>
                  <a:txBody>
                    <a:bodyPr/>
                    <a:lstStyle/>
                    <a:p>
                      <a:pPr algn="ctr">
                        <a:spcAft>
                          <a:spcPts val="0"/>
                        </a:spcAft>
                      </a:pPr>
                      <a:r>
                        <a:rPr lang="zh-CN" sz="2000" b="1" kern="100" dirty="0">
                          <a:effectLst/>
                          <a:latin typeface="+mn-ea"/>
                          <a:ea typeface="+mn-ea"/>
                        </a:rPr>
                        <a:t>序号</a:t>
                      </a:r>
                      <a:endParaRPr lang="zh-CN" sz="2800" b="1" kern="100" dirty="0">
                        <a:effectLst/>
                        <a:latin typeface="+mn-ea"/>
                        <a:ea typeface="+mn-ea"/>
                        <a:cs typeface="Mongolian Baiti" panose="03000500000000000000" pitchFamily="66" charset="0"/>
                      </a:endParaRPr>
                    </a:p>
                  </a:txBody>
                  <a:tcPr marL="36195" marR="36195" marT="0" marB="0" anchor="ctr" anchorCtr="1"/>
                </a:tc>
                <a:tc>
                  <a:txBody>
                    <a:bodyPr/>
                    <a:lstStyle/>
                    <a:p>
                      <a:pPr algn="l">
                        <a:spcAft>
                          <a:spcPts val="0"/>
                        </a:spcAft>
                      </a:pPr>
                      <a:r>
                        <a:rPr lang="zh-CN" sz="2000" b="1" kern="100" dirty="0">
                          <a:effectLst/>
                          <a:latin typeface="+mn-ea"/>
                          <a:ea typeface="+mn-ea"/>
                        </a:rPr>
                        <a:t>我提出的疑问</a:t>
                      </a:r>
                      <a:endParaRPr lang="zh-CN" sz="2800" b="1" kern="100" dirty="0">
                        <a:effectLst/>
                        <a:latin typeface="+mn-ea"/>
                        <a:ea typeface="+mn-ea"/>
                        <a:cs typeface="Mongolian Baiti" panose="03000500000000000000" pitchFamily="66" charset="0"/>
                      </a:endParaRPr>
                    </a:p>
                  </a:txBody>
                  <a:tcPr marL="36195" marR="36195" marT="0" marB="0" anchor="ctr" anchorCtr="1"/>
                </a:tc>
                <a:tc>
                  <a:txBody>
                    <a:bodyPr/>
                    <a:lstStyle/>
                    <a:p>
                      <a:pPr algn="l">
                        <a:spcAft>
                          <a:spcPts val="0"/>
                        </a:spcAft>
                      </a:pPr>
                      <a:r>
                        <a:rPr lang="zh-CN" sz="2000" b="1" kern="100">
                          <a:effectLst/>
                          <a:latin typeface="+mn-ea"/>
                          <a:ea typeface="+mn-ea"/>
                        </a:rPr>
                        <a:t>本章中的答案</a:t>
                      </a:r>
                      <a:endParaRPr lang="zh-CN" sz="2800" b="1" kern="100">
                        <a:effectLst/>
                        <a:latin typeface="+mn-ea"/>
                        <a:ea typeface="+mn-ea"/>
                        <a:cs typeface="Mongolian Baiti" panose="03000500000000000000" pitchFamily="66" charset="0"/>
                      </a:endParaRPr>
                    </a:p>
                  </a:txBody>
                  <a:tcPr marL="36195" marR="36195" marT="0" marB="0" anchor="ctr" anchorCtr="1"/>
                </a:tc>
                <a:extLst>
                  <a:ext uri="{0D108BD9-81ED-4DB2-BD59-A6C34878D82A}">
                    <a16:rowId xmlns:a16="http://schemas.microsoft.com/office/drawing/2014/main" val="4181704300"/>
                  </a:ext>
                </a:extLst>
              </a:tr>
              <a:tr h="1102896">
                <a:tc>
                  <a:txBody>
                    <a:bodyPr/>
                    <a:lstStyle/>
                    <a:p>
                      <a:pPr algn="ctr">
                        <a:spcAft>
                          <a:spcPts val="0"/>
                        </a:spcAft>
                      </a:pPr>
                      <a:r>
                        <a:rPr lang="en-US" sz="2000" b="1" kern="100">
                          <a:effectLst/>
                          <a:latin typeface="+mn-ea"/>
                          <a:ea typeface="+mn-ea"/>
                        </a:rPr>
                        <a:t>1</a:t>
                      </a:r>
                      <a:endParaRPr lang="zh-CN" sz="2800" b="1" kern="100">
                        <a:effectLst/>
                        <a:latin typeface="+mn-ea"/>
                        <a:ea typeface="+mn-ea"/>
                        <a:cs typeface="Mongolian Baiti" panose="03000500000000000000" pitchFamily="66" charset="0"/>
                      </a:endParaRPr>
                    </a:p>
                  </a:txBody>
                  <a:tcPr marL="36195" marR="36195" marT="0" marB="0" anchor="ctr" anchorCtr="1"/>
                </a:tc>
                <a:tc>
                  <a:txBody>
                    <a:bodyPr/>
                    <a:lstStyle/>
                    <a:p>
                      <a:pPr algn="l">
                        <a:spcAft>
                          <a:spcPts val="0"/>
                        </a:spcAft>
                      </a:pPr>
                      <a:r>
                        <a:rPr lang="zh-CN" sz="2000" b="1" kern="100" dirty="0">
                          <a:effectLst/>
                          <a:latin typeface="+mn-ea"/>
                          <a:ea typeface="+mn-ea"/>
                        </a:rPr>
                        <a:t>数据科学中代表性实践有哪些？</a:t>
                      </a:r>
                      <a:endParaRPr lang="zh-CN" sz="2800" b="1" kern="100" dirty="0">
                        <a:effectLst/>
                        <a:latin typeface="+mn-ea"/>
                        <a:ea typeface="+mn-ea"/>
                        <a:cs typeface="Mongolian Baiti" panose="03000500000000000000" pitchFamily="66" charset="0"/>
                      </a:endParaRPr>
                    </a:p>
                  </a:txBody>
                  <a:tcPr marL="36195" marR="36195" marT="0" marB="0" anchor="ctr" anchorCtr="1"/>
                </a:tc>
                <a:tc>
                  <a:txBody>
                    <a:bodyPr/>
                    <a:lstStyle/>
                    <a:p>
                      <a:pPr algn="ctr">
                        <a:spcAft>
                          <a:spcPts val="0"/>
                        </a:spcAft>
                      </a:pPr>
                      <a:r>
                        <a:rPr lang="en-US" sz="2000" b="1" kern="100" dirty="0">
                          <a:effectLst/>
                          <a:latin typeface="+mn-ea"/>
                          <a:ea typeface="+mn-ea"/>
                        </a:rPr>
                        <a:t>2012</a:t>
                      </a:r>
                      <a:r>
                        <a:rPr lang="zh-CN" sz="2000" b="1" kern="100" dirty="0">
                          <a:effectLst/>
                          <a:latin typeface="+mn-ea"/>
                          <a:ea typeface="+mn-ea"/>
                        </a:rPr>
                        <a:t>美国总统大选（</a:t>
                      </a:r>
                      <a:r>
                        <a:rPr lang="en-US" sz="2000" b="1" kern="100" dirty="0">
                          <a:effectLst/>
                          <a:latin typeface="+mn-ea"/>
                          <a:ea typeface="+mn-ea"/>
                        </a:rPr>
                        <a:t>6.1</a:t>
                      </a:r>
                      <a:r>
                        <a:rPr lang="zh-CN" sz="2000" b="1" kern="100" dirty="0">
                          <a:effectLst/>
                          <a:latin typeface="+mn-ea"/>
                          <a:ea typeface="+mn-ea"/>
                        </a:rPr>
                        <a:t>）、</a:t>
                      </a:r>
                      <a:r>
                        <a:rPr lang="en-US" sz="2000" b="1" kern="100" dirty="0" err="1">
                          <a:effectLst/>
                          <a:latin typeface="+mn-ea"/>
                          <a:ea typeface="+mn-ea"/>
                        </a:rPr>
                        <a:t>SparkR</a:t>
                      </a:r>
                      <a:r>
                        <a:rPr lang="zh-CN" sz="2000" b="1" kern="100" dirty="0">
                          <a:effectLst/>
                          <a:latin typeface="+mn-ea"/>
                          <a:ea typeface="+mn-ea"/>
                        </a:rPr>
                        <a:t>编程（</a:t>
                      </a:r>
                      <a:r>
                        <a:rPr lang="en-US" sz="2000" b="1" kern="100" dirty="0">
                          <a:effectLst/>
                          <a:latin typeface="+mn-ea"/>
                          <a:ea typeface="+mn-ea"/>
                        </a:rPr>
                        <a:t>6.5</a:t>
                      </a:r>
                      <a:r>
                        <a:rPr lang="zh-CN" sz="2000" b="1" kern="100" dirty="0">
                          <a:effectLst/>
                          <a:latin typeface="+mn-ea"/>
                          <a:ea typeface="+mn-ea"/>
                        </a:rPr>
                        <a:t>）</a:t>
                      </a:r>
                      <a:endParaRPr lang="zh-CN" sz="2800" b="1" kern="100" dirty="0">
                        <a:effectLst/>
                        <a:latin typeface="+mn-ea"/>
                        <a:ea typeface="+mn-ea"/>
                        <a:cs typeface="Mongolian Baiti" panose="03000500000000000000" pitchFamily="66" charset="0"/>
                      </a:endParaRPr>
                    </a:p>
                  </a:txBody>
                  <a:tcPr marL="36195" marR="36195" marT="0" marB="0" anchor="ctr" anchorCtr="1"/>
                </a:tc>
                <a:extLst>
                  <a:ext uri="{0D108BD9-81ED-4DB2-BD59-A6C34878D82A}">
                    <a16:rowId xmlns:a16="http://schemas.microsoft.com/office/drawing/2014/main" val="3733773506"/>
                  </a:ext>
                </a:extLst>
              </a:tr>
              <a:tr h="827173">
                <a:tc>
                  <a:txBody>
                    <a:bodyPr/>
                    <a:lstStyle/>
                    <a:p>
                      <a:pPr algn="ctr">
                        <a:spcAft>
                          <a:spcPts val="0"/>
                        </a:spcAft>
                      </a:pPr>
                      <a:r>
                        <a:rPr lang="en-US" sz="2000" b="1" kern="100">
                          <a:effectLst/>
                          <a:latin typeface="+mn-ea"/>
                          <a:ea typeface="+mn-ea"/>
                        </a:rPr>
                        <a:t>2</a:t>
                      </a:r>
                      <a:endParaRPr lang="zh-CN" sz="2800" b="1" kern="100">
                        <a:effectLst/>
                        <a:latin typeface="+mn-ea"/>
                        <a:ea typeface="+mn-ea"/>
                        <a:cs typeface="Mongolian Baiti" panose="03000500000000000000" pitchFamily="66" charset="0"/>
                      </a:endParaRPr>
                    </a:p>
                  </a:txBody>
                  <a:tcPr marL="36195" marR="36195" marT="0" marB="0" anchor="ctr" anchorCtr="1"/>
                </a:tc>
                <a:tc>
                  <a:txBody>
                    <a:bodyPr/>
                    <a:lstStyle/>
                    <a:p>
                      <a:pPr algn="l">
                        <a:spcAft>
                          <a:spcPts val="0"/>
                        </a:spcAft>
                      </a:pPr>
                      <a:r>
                        <a:rPr lang="zh-CN" sz="2000" b="1" kern="100" dirty="0">
                          <a:effectLst/>
                          <a:latin typeface="+mn-ea"/>
                          <a:ea typeface="+mn-ea"/>
                        </a:rPr>
                        <a:t>我如何快速入门数据科学的实践？</a:t>
                      </a:r>
                      <a:endParaRPr lang="zh-CN" sz="2800" b="1" kern="100" dirty="0">
                        <a:effectLst/>
                        <a:latin typeface="+mn-ea"/>
                        <a:ea typeface="+mn-ea"/>
                        <a:cs typeface="Mongolian Baiti" panose="03000500000000000000" pitchFamily="66" charset="0"/>
                      </a:endParaRPr>
                    </a:p>
                  </a:txBody>
                  <a:tcPr marL="36195" marR="36195" marT="0" marB="0" anchor="ctr" anchorCtr="1"/>
                </a:tc>
                <a:tc>
                  <a:txBody>
                    <a:bodyPr/>
                    <a:lstStyle/>
                    <a:p>
                      <a:pPr algn="l">
                        <a:spcAft>
                          <a:spcPts val="0"/>
                        </a:spcAft>
                      </a:pPr>
                      <a:r>
                        <a:rPr lang="en-US" sz="2000" b="1" kern="100">
                          <a:effectLst/>
                          <a:latin typeface="+mn-ea"/>
                          <a:ea typeface="+mn-ea"/>
                        </a:rPr>
                        <a:t>R</a:t>
                      </a:r>
                      <a:r>
                        <a:rPr lang="zh-CN" sz="2000" b="1" kern="100">
                          <a:effectLst/>
                          <a:latin typeface="+mn-ea"/>
                          <a:ea typeface="+mn-ea"/>
                        </a:rPr>
                        <a:t>语言与</a:t>
                      </a:r>
                      <a:r>
                        <a:rPr lang="en-US" sz="2000" b="1" kern="100">
                          <a:effectLst/>
                          <a:latin typeface="+mn-ea"/>
                          <a:ea typeface="+mn-ea"/>
                        </a:rPr>
                        <a:t>Python</a:t>
                      </a:r>
                      <a:r>
                        <a:rPr lang="zh-CN" sz="2000" b="1" kern="100">
                          <a:effectLst/>
                          <a:latin typeface="+mn-ea"/>
                          <a:ea typeface="+mn-ea"/>
                        </a:rPr>
                        <a:t>（</a:t>
                      </a:r>
                      <a:r>
                        <a:rPr lang="en-US" sz="2000" b="1" kern="100">
                          <a:effectLst/>
                          <a:latin typeface="+mn-ea"/>
                          <a:ea typeface="+mn-ea"/>
                        </a:rPr>
                        <a:t>6.2~6.5</a:t>
                      </a:r>
                      <a:r>
                        <a:rPr lang="zh-CN" sz="2000" b="1" kern="100">
                          <a:effectLst/>
                          <a:latin typeface="+mn-ea"/>
                          <a:ea typeface="+mn-ea"/>
                        </a:rPr>
                        <a:t>）</a:t>
                      </a:r>
                      <a:endParaRPr lang="zh-CN" sz="2800" b="1" kern="100">
                        <a:effectLst/>
                        <a:latin typeface="+mn-ea"/>
                        <a:ea typeface="+mn-ea"/>
                        <a:cs typeface="Mongolian Baiti" panose="03000500000000000000" pitchFamily="66" charset="0"/>
                      </a:endParaRPr>
                    </a:p>
                  </a:txBody>
                  <a:tcPr marL="36195" marR="36195" marT="0" marB="0" anchor="ctr" anchorCtr="1"/>
                </a:tc>
                <a:extLst>
                  <a:ext uri="{0D108BD9-81ED-4DB2-BD59-A6C34878D82A}">
                    <a16:rowId xmlns:a16="http://schemas.microsoft.com/office/drawing/2014/main" val="1890011351"/>
                  </a:ext>
                </a:extLst>
              </a:tr>
              <a:tr h="1654345">
                <a:tc>
                  <a:txBody>
                    <a:bodyPr/>
                    <a:lstStyle/>
                    <a:p>
                      <a:pPr algn="ctr">
                        <a:spcAft>
                          <a:spcPts val="0"/>
                        </a:spcAft>
                      </a:pPr>
                      <a:r>
                        <a:rPr lang="en-US" sz="2000" b="1" kern="100">
                          <a:effectLst/>
                          <a:latin typeface="+mn-ea"/>
                          <a:ea typeface="+mn-ea"/>
                        </a:rPr>
                        <a:t>3</a:t>
                      </a:r>
                      <a:endParaRPr lang="zh-CN" sz="2800" b="1" kern="100">
                        <a:effectLst/>
                        <a:latin typeface="+mn-ea"/>
                        <a:ea typeface="+mn-ea"/>
                        <a:cs typeface="Mongolian Baiti" panose="03000500000000000000" pitchFamily="66" charset="0"/>
                      </a:endParaRPr>
                    </a:p>
                  </a:txBody>
                  <a:tcPr marL="36195" marR="36195" marT="0" marB="0" anchor="ctr" anchorCtr="1"/>
                </a:tc>
                <a:tc>
                  <a:txBody>
                    <a:bodyPr/>
                    <a:lstStyle/>
                    <a:p>
                      <a:pPr algn="l">
                        <a:spcAft>
                          <a:spcPts val="0"/>
                        </a:spcAft>
                      </a:pPr>
                      <a:r>
                        <a:rPr lang="zh-CN" sz="2000" b="1" kern="100" dirty="0">
                          <a:effectLst/>
                          <a:latin typeface="+mn-ea"/>
                          <a:ea typeface="+mn-ea"/>
                        </a:rPr>
                        <a:t>如何运用</a:t>
                      </a:r>
                      <a:r>
                        <a:rPr lang="en-US" sz="2000" b="1" kern="100" dirty="0">
                          <a:effectLst/>
                          <a:latin typeface="+mn-ea"/>
                          <a:ea typeface="+mn-ea"/>
                        </a:rPr>
                        <a:t>R</a:t>
                      </a:r>
                      <a:r>
                        <a:rPr lang="zh-CN" sz="2000" b="1" kern="100" dirty="0">
                          <a:effectLst/>
                          <a:latin typeface="+mn-ea"/>
                          <a:ea typeface="+mn-ea"/>
                        </a:rPr>
                        <a:t>语言进行数据科学实战？</a:t>
                      </a:r>
                      <a:endParaRPr lang="zh-CN" sz="2800" b="1" kern="100" dirty="0">
                        <a:effectLst/>
                        <a:latin typeface="+mn-ea"/>
                        <a:ea typeface="+mn-ea"/>
                        <a:cs typeface="Mongolian Baiti" panose="03000500000000000000" pitchFamily="66" charset="0"/>
                      </a:endParaRPr>
                    </a:p>
                  </a:txBody>
                  <a:tcPr marL="36195" marR="36195" marT="0" marB="0" anchor="ctr" anchorCtr="1"/>
                </a:tc>
                <a:tc>
                  <a:txBody>
                    <a:bodyPr/>
                    <a:lstStyle/>
                    <a:p>
                      <a:pPr algn="l">
                        <a:spcAft>
                          <a:spcPts val="0"/>
                        </a:spcAft>
                      </a:pPr>
                      <a:r>
                        <a:rPr lang="zh-CN" sz="2000" b="1" kern="100" dirty="0">
                          <a:effectLst/>
                          <a:latin typeface="+mn-ea"/>
                          <a:ea typeface="+mn-ea"/>
                        </a:rPr>
                        <a:t>统计分析（</a:t>
                      </a:r>
                      <a:r>
                        <a:rPr lang="en-US" sz="2000" b="1" kern="100" dirty="0">
                          <a:effectLst/>
                          <a:latin typeface="+mn-ea"/>
                          <a:ea typeface="+mn-ea"/>
                        </a:rPr>
                        <a:t>6.2</a:t>
                      </a:r>
                      <a:r>
                        <a:rPr lang="zh-CN" sz="2000" b="1" kern="100" dirty="0">
                          <a:effectLst/>
                          <a:latin typeface="+mn-ea"/>
                          <a:ea typeface="+mn-ea"/>
                        </a:rPr>
                        <a:t>）、机器学习（</a:t>
                      </a:r>
                      <a:r>
                        <a:rPr lang="en-US" sz="2000" b="1" kern="100" dirty="0">
                          <a:effectLst/>
                          <a:latin typeface="+mn-ea"/>
                          <a:ea typeface="+mn-ea"/>
                        </a:rPr>
                        <a:t>6.3</a:t>
                      </a:r>
                      <a:r>
                        <a:rPr lang="zh-CN" sz="2000" b="1" kern="100" dirty="0">
                          <a:effectLst/>
                          <a:latin typeface="+mn-ea"/>
                          <a:ea typeface="+mn-ea"/>
                        </a:rPr>
                        <a:t>）、可视化（</a:t>
                      </a:r>
                      <a:r>
                        <a:rPr lang="en-US" sz="2000" b="1" kern="100" dirty="0">
                          <a:effectLst/>
                          <a:latin typeface="+mn-ea"/>
                          <a:ea typeface="+mn-ea"/>
                        </a:rPr>
                        <a:t>6.4</a:t>
                      </a:r>
                      <a:r>
                        <a:rPr lang="zh-CN" sz="2000" b="1" kern="100" dirty="0">
                          <a:effectLst/>
                          <a:latin typeface="+mn-ea"/>
                          <a:ea typeface="+mn-ea"/>
                        </a:rPr>
                        <a:t>）、</a:t>
                      </a:r>
                      <a:r>
                        <a:rPr lang="en-US" sz="2000" b="1" kern="100" dirty="0" err="1">
                          <a:effectLst/>
                          <a:latin typeface="+mn-ea"/>
                          <a:ea typeface="+mn-ea"/>
                        </a:rPr>
                        <a:t>SparkR</a:t>
                      </a:r>
                      <a:r>
                        <a:rPr lang="zh-CN" sz="2000" b="1" kern="100" dirty="0">
                          <a:effectLst/>
                          <a:latin typeface="+mn-ea"/>
                          <a:ea typeface="+mn-ea"/>
                        </a:rPr>
                        <a:t>编程（</a:t>
                      </a:r>
                      <a:r>
                        <a:rPr lang="en-US" sz="2000" b="1" kern="100" dirty="0">
                          <a:effectLst/>
                          <a:latin typeface="+mn-ea"/>
                          <a:ea typeface="+mn-ea"/>
                        </a:rPr>
                        <a:t>6.5</a:t>
                      </a:r>
                      <a:r>
                        <a:rPr lang="zh-CN" sz="2000" b="1" kern="100" dirty="0">
                          <a:effectLst/>
                          <a:latin typeface="+mn-ea"/>
                          <a:ea typeface="+mn-ea"/>
                        </a:rPr>
                        <a:t>）</a:t>
                      </a:r>
                      <a:endParaRPr lang="zh-CN" sz="2800" b="1" kern="100" dirty="0">
                        <a:effectLst/>
                        <a:latin typeface="+mn-ea"/>
                        <a:ea typeface="+mn-ea"/>
                        <a:cs typeface="Mongolian Baiti" panose="03000500000000000000" pitchFamily="66" charset="0"/>
                      </a:endParaRPr>
                    </a:p>
                  </a:txBody>
                  <a:tcPr marL="36195" marR="36195" marT="0" marB="0" anchor="ctr" anchorCtr="1"/>
                </a:tc>
                <a:extLst>
                  <a:ext uri="{0D108BD9-81ED-4DB2-BD59-A6C34878D82A}">
                    <a16:rowId xmlns:a16="http://schemas.microsoft.com/office/drawing/2014/main" val="379077476"/>
                  </a:ext>
                </a:extLst>
              </a:tr>
              <a:tr h="827173">
                <a:tc>
                  <a:txBody>
                    <a:bodyPr/>
                    <a:lstStyle/>
                    <a:p>
                      <a:pPr algn="ctr">
                        <a:spcAft>
                          <a:spcPts val="0"/>
                        </a:spcAft>
                      </a:pPr>
                      <a:r>
                        <a:rPr lang="en-US" sz="2000" b="1" kern="100">
                          <a:effectLst/>
                          <a:latin typeface="+mn-ea"/>
                          <a:ea typeface="+mn-ea"/>
                        </a:rPr>
                        <a:t>4</a:t>
                      </a:r>
                      <a:endParaRPr lang="zh-CN" sz="2800" b="1" kern="100">
                        <a:effectLst/>
                        <a:latin typeface="+mn-ea"/>
                        <a:ea typeface="+mn-ea"/>
                        <a:cs typeface="Mongolian Baiti" panose="03000500000000000000" pitchFamily="66" charset="0"/>
                      </a:endParaRPr>
                    </a:p>
                  </a:txBody>
                  <a:tcPr marL="36195" marR="36195" marT="0" marB="0" anchor="ctr" anchorCtr="1"/>
                </a:tc>
                <a:tc>
                  <a:txBody>
                    <a:bodyPr/>
                    <a:lstStyle/>
                    <a:p>
                      <a:pPr algn="l">
                        <a:spcAft>
                          <a:spcPts val="0"/>
                        </a:spcAft>
                      </a:pPr>
                      <a:r>
                        <a:rPr lang="zh-CN" sz="2000" b="1" kern="100">
                          <a:effectLst/>
                          <a:latin typeface="+mn-ea"/>
                          <a:ea typeface="+mn-ea"/>
                        </a:rPr>
                        <a:t>如何将大数据技术与</a:t>
                      </a:r>
                      <a:r>
                        <a:rPr lang="en-US" sz="2000" b="1" kern="100">
                          <a:effectLst/>
                          <a:latin typeface="+mn-ea"/>
                          <a:ea typeface="+mn-ea"/>
                        </a:rPr>
                        <a:t>R</a:t>
                      </a:r>
                      <a:r>
                        <a:rPr lang="zh-CN" sz="2000" b="1" kern="100">
                          <a:effectLst/>
                          <a:latin typeface="+mn-ea"/>
                          <a:ea typeface="+mn-ea"/>
                        </a:rPr>
                        <a:t>语言相结合？</a:t>
                      </a:r>
                      <a:endParaRPr lang="zh-CN" sz="2800" b="1" kern="100">
                        <a:effectLst/>
                        <a:latin typeface="+mn-ea"/>
                        <a:ea typeface="+mn-ea"/>
                        <a:cs typeface="Mongolian Baiti" panose="03000500000000000000" pitchFamily="66" charset="0"/>
                      </a:endParaRPr>
                    </a:p>
                  </a:txBody>
                  <a:tcPr marL="36195" marR="36195" marT="0" marB="0" anchor="ctr" anchorCtr="1"/>
                </a:tc>
                <a:tc>
                  <a:txBody>
                    <a:bodyPr/>
                    <a:lstStyle/>
                    <a:p>
                      <a:pPr algn="l">
                        <a:spcAft>
                          <a:spcPts val="0"/>
                        </a:spcAft>
                      </a:pPr>
                      <a:r>
                        <a:rPr lang="en-US" sz="2000" b="1" kern="100" dirty="0" err="1">
                          <a:effectLst/>
                          <a:latin typeface="+mn-ea"/>
                          <a:ea typeface="+mn-ea"/>
                        </a:rPr>
                        <a:t>SparkR</a:t>
                      </a:r>
                      <a:r>
                        <a:rPr lang="zh-CN" sz="2000" b="1" kern="100" dirty="0">
                          <a:effectLst/>
                          <a:latin typeface="+mn-ea"/>
                          <a:ea typeface="+mn-ea"/>
                        </a:rPr>
                        <a:t>编程（</a:t>
                      </a:r>
                      <a:r>
                        <a:rPr lang="en-US" sz="2000" b="1" kern="100" dirty="0">
                          <a:effectLst/>
                          <a:latin typeface="+mn-ea"/>
                          <a:ea typeface="+mn-ea"/>
                        </a:rPr>
                        <a:t>6.5</a:t>
                      </a:r>
                      <a:r>
                        <a:rPr lang="zh-CN" sz="2000" b="1" kern="100" dirty="0">
                          <a:effectLst/>
                          <a:latin typeface="+mn-ea"/>
                          <a:ea typeface="+mn-ea"/>
                        </a:rPr>
                        <a:t>）</a:t>
                      </a:r>
                      <a:endParaRPr lang="zh-CN" sz="2800" b="1" kern="100" dirty="0">
                        <a:effectLst/>
                        <a:latin typeface="+mn-ea"/>
                        <a:ea typeface="+mn-ea"/>
                        <a:cs typeface="Mongolian Baiti" panose="03000500000000000000" pitchFamily="66" charset="0"/>
                      </a:endParaRPr>
                    </a:p>
                  </a:txBody>
                  <a:tcPr marL="36195" marR="36195" marT="0" marB="0" anchor="ctr" anchorCtr="1"/>
                </a:tc>
                <a:extLst>
                  <a:ext uri="{0D108BD9-81ED-4DB2-BD59-A6C34878D82A}">
                    <a16:rowId xmlns:a16="http://schemas.microsoft.com/office/drawing/2014/main" val="1588564679"/>
                  </a:ext>
                </a:extLst>
              </a:tr>
            </a:tbl>
          </a:graphicData>
        </a:graphic>
      </p:graphicFrame>
    </p:spTree>
    <p:extLst>
      <p:ext uri="{BB962C8B-B14F-4D97-AF65-F5344CB8AC3E}">
        <p14:creationId xmlns:p14="http://schemas.microsoft.com/office/powerpoint/2010/main" val="2025030455"/>
      </p:ext>
    </p:extLst>
  </p:cSld>
  <p:clrMapOvr>
    <a:masterClrMapping/>
  </p:clrMapOvr>
  <p:transition>
    <p:blinds dir="ver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基于</a:t>
            </a:r>
            <a:r>
              <a:rPr lang="en-US" altLang="zh-CN" b="1" dirty="0"/>
              <a:t>R</a:t>
            </a:r>
            <a:r>
              <a:rPr lang="zh-CN" altLang="en-US" b="1" dirty="0"/>
              <a:t>的数据可视化</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4.</a:t>
            </a:r>
            <a:r>
              <a:rPr lang="zh-CN" altLang="en-US" dirty="0">
                <a:latin typeface="Arial" panose="020B0604020202020204" pitchFamily="34" charset="0"/>
                <a:cs typeface="Arial" panose="020B0604020202020204" pitchFamily="34" charset="0"/>
              </a:rPr>
              <a:t>基于</a:t>
            </a:r>
            <a:r>
              <a:rPr lang="en-US" altLang="zh-CN" dirty="0">
                <a:latin typeface="Arial" panose="020B0604020202020204" pitchFamily="34" charset="0"/>
                <a:cs typeface="Arial" panose="020B0604020202020204" pitchFamily="34" charset="0"/>
              </a:rPr>
              <a:t>R</a:t>
            </a:r>
            <a:r>
              <a:rPr lang="zh-CN" altLang="en-US" dirty="0">
                <a:latin typeface="Arial" panose="020B0604020202020204" pitchFamily="34" charset="0"/>
                <a:cs typeface="Arial" panose="020B0604020202020204" pitchFamily="34" charset="0"/>
              </a:rPr>
              <a:t>的数据可视化</a:t>
            </a:r>
            <a:endParaRPr lang="zh-CN" altLang="en-US" dirty="0"/>
          </a:p>
        </p:txBody>
      </p:sp>
      <p:pic>
        <p:nvPicPr>
          <p:cNvPr id="6" name="图片 5" descr="C:\Users\clm\AppData\Roaming\Tencent\Users\527899385\QQ\WinTemp\RichOle\}_CMB)L5B8V6%Z~SKCYG2HL.png"/>
          <p:cNvPicPr/>
          <p:nvPr/>
        </p:nvPicPr>
        <p:blipFill>
          <a:blip r:embed="rId2" cstate="print"/>
          <a:srcRect t="7512"/>
          <a:stretch>
            <a:fillRect/>
          </a:stretch>
        </p:blipFill>
        <p:spPr bwMode="auto">
          <a:xfrm>
            <a:off x="1343472" y="1916832"/>
            <a:ext cx="5747068" cy="4032448"/>
          </a:xfrm>
          <a:prstGeom prst="rect">
            <a:avLst/>
          </a:prstGeom>
          <a:noFill/>
          <a:ln w="9525">
            <a:noFill/>
            <a:miter lim="800000"/>
            <a:headEnd/>
            <a:tailEnd/>
          </a:ln>
        </p:spPr>
      </p:pic>
      <p:graphicFrame>
        <p:nvGraphicFramePr>
          <p:cNvPr id="7" name="图示 6"/>
          <p:cNvGraphicFramePr/>
          <p:nvPr>
            <p:extLst>
              <p:ext uri="{D42A27DB-BD31-4B8C-83A1-F6EECF244321}">
                <p14:modId xmlns:p14="http://schemas.microsoft.com/office/powerpoint/2010/main" val="3255185142"/>
              </p:ext>
            </p:extLst>
          </p:nvPr>
        </p:nvGraphicFramePr>
        <p:xfrm>
          <a:off x="8040216" y="845091"/>
          <a:ext cx="1697901" cy="3693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7796208"/>
      </p:ext>
    </p:extLst>
  </p:cSld>
  <p:clrMapOvr>
    <a:masterClrMapping/>
  </p:clrMapOvr>
  <p:transition>
    <p:blinds dir="ver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4"/>
          <p:cNvSpPr>
            <a:spLocks noGrp="1"/>
          </p:cNvSpPr>
          <p:nvPr>
            <p:ph type="body" sz="quarter" idx="14"/>
          </p:nvPr>
        </p:nvSpPr>
        <p:spPr>
          <a:xfrm>
            <a:off x="5595938" y="1"/>
            <a:ext cx="3498850" cy="214313"/>
          </a:xfrm>
          <a:ln w="9525"/>
        </p:spPr>
        <p:txBody>
          <a:bodyPr/>
          <a:lstStyle/>
          <a:p>
            <a:r>
              <a:rPr lang="zh-CN" altLang="en-US" dirty="0" smtClean="0">
                <a:latin typeface="Arial" panose="020B0604020202020204" pitchFamily="34" charset="0"/>
                <a:cs typeface="Arial" panose="020B0604020202020204" pitchFamily="34" charset="0"/>
              </a:rPr>
              <a:t>►</a:t>
            </a:r>
            <a:r>
              <a:rPr lang="zh-CN" altLang="en-US" dirty="0" smtClean="0"/>
              <a:t>结束</a:t>
            </a:r>
          </a:p>
        </p:txBody>
      </p:sp>
      <p:sp>
        <p:nvSpPr>
          <p:cNvPr id="13" name="文本占位符 4"/>
          <p:cNvSpPr>
            <a:spLocks noGrp="1"/>
          </p:cNvSpPr>
          <p:nvPr>
            <p:ph type="body" sz="quarter" idx="13"/>
          </p:nvPr>
        </p:nvSpPr>
        <p:spPr>
          <a:xfrm>
            <a:off x="0" y="0"/>
            <a:ext cx="4416491" cy="260648"/>
          </a:xfrm>
          <a:ln w="9525"/>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smtClean="0"/>
          </a:p>
        </p:txBody>
      </p:sp>
      <p:pic>
        <p:nvPicPr>
          <p:cNvPr id="12" name="Picture 20" descr="thankyou"/>
          <p:cNvPicPr>
            <a:picLocks noChangeAspect="1" noChangeArrowheads="1"/>
          </p:cNvPicPr>
          <p:nvPr/>
        </p:nvPicPr>
        <p:blipFill>
          <a:blip r:embed="rId3"/>
          <a:srcRect/>
          <a:stretch>
            <a:fillRect/>
          </a:stretch>
        </p:blipFill>
        <p:spPr bwMode="auto">
          <a:xfrm>
            <a:off x="3863752" y="692696"/>
            <a:ext cx="3960043" cy="2658574"/>
          </a:xfrm>
          <a:prstGeom prst="rect">
            <a:avLst/>
          </a:prstGeom>
          <a:noFill/>
          <a:ln w="9525">
            <a:noFill/>
            <a:miter lim="800000"/>
            <a:headEnd/>
            <a:tailEnd/>
          </a:ln>
        </p:spPr>
      </p:pic>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22" name="文本框 21"/>
          <p:cNvSpPr txBox="1"/>
          <p:nvPr/>
        </p:nvSpPr>
        <p:spPr>
          <a:xfrm flipH="1">
            <a:off x="4020021" y="6145409"/>
            <a:ext cx="1992309" cy="285426"/>
          </a:xfrm>
          <a:prstGeom prst="rect">
            <a:avLst/>
          </a:prstGeom>
          <a:noFill/>
        </p:spPr>
        <p:txBody>
          <a:bodyPr wrap="square" rtlCol="0">
            <a:spAutoFit/>
          </a:bodyPr>
          <a:lstStyle/>
          <a:p>
            <a:pPr algn="ctr"/>
            <a:r>
              <a:rPr lang="zh-CN" altLang="en-US" sz="1200" dirty="0" smtClean="0"/>
              <a:t>教学支撑平台</a:t>
            </a:r>
            <a:endParaRPr lang="zh-CN" altLang="en-US" sz="1200" dirty="0"/>
          </a:p>
        </p:txBody>
      </p:sp>
      <p:sp>
        <p:nvSpPr>
          <p:cNvPr id="23" name="文本框 22"/>
          <p:cNvSpPr txBox="1"/>
          <p:nvPr/>
        </p:nvSpPr>
        <p:spPr>
          <a:xfrm>
            <a:off x="6776976" y="4122127"/>
            <a:ext cx="2093637" cy="1754326"/>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smtClean="0"/>
          </a:p>
          <a:p>
            <a:pPr algn="ctr"/>
            <a:r>
              <a:rPr lang="en-US" altLang="zh-CN" dirty="0" err="1" smtClean="0"/>
              <a:t>chaolemen</a:t>
            </a:r>
            <a:endParaRPr lang="en-US" altLang="zh-CN" dirty="0" smtClean="0"/>
          </a:p>
          <a:p>
            <a:pPr algn="ctr"/>
            <a:endParaRPr lang="en-US" altLang="zh-CN" dirty="0" smtClean="0"/>
          </a:p>
          <a:p>
            <a:pPr algn="ctr"/>
            <a:r>
              <a:rPr lang="en-US" altLang="zh-CN" dirty="0" smtClean="0"/>
              <a:t>@</a:t>
            </a:r>
          </a:p>
          <a:p>
            <a:pPr algn="ctr"/>
            <a:endParaRPr lang="en-US" altLang="zh-CN" dirty="0"/>
          </a:p>
          <a:p>
            <a:pPr algn="ctr"/>
            <a:r>
              <a:rPr lang="en-US" altLang="zh-CN" dirty="0" smtClean="0"/>
              <a:t>ruc.edu.cn</a:t>
            </a:r>
          </a:p>
        </p:txBody>
      </p:sp>
      <p:sp>
        <p:nvSpPr>
          <p:cNvPr id="24" name="文本框 23"/>
          <p:cNvSpPr txBox="1"/>
          <p:nvPr/>
        </p:nvSpPr>
        <p:spPr>
          <a:xfrm flipH="1">
            <a:off x="1345218" y="6145409"/>
            <a:ext cx="1575916" cy="276999"/>
          </a:xfrm>
          <a:prstGeom prst="rect">
            <a:avLst/>
          </a:prstGeom>
          <a:noFill/>
        </p:spPr>
        <p:txBody>
          <a:bodyPr wrap="square" rtlCol="0">
            <a:spAutoFit/>
          </a:bodyPr>
          <a:lstStyle/>
          <a:p>
            <a:pPr algn="ctr"/>
            <a:r>
              <a:rPr lang="zh-CN" altLang="en-US" sz="1200" dirty="0" smtClean="0"/>
              <a:t>参考书目</a:t>
            </a:r>
            <a:endParaRPr lang="zh-CN" altLang="en-US" sz="1200" dirty="0"/>
          </a:p>
        </p:txBody>
      </p:sp>
      <p:sp>
        <p:nvSpPr>
          <p:cNvPr id="25" name="文本框 24"/>
          <p:cNvSpPr txBox="1"/>
          <p:nvPr/>
        </p:nvSpPr>
        <p:spPr>
          <a:xfrm flipH="1">
            <a:off x="7035836" y="6153836"/>
            <a:ext cx="1575916" cy="276999"/>
          </a:xfrm>
          <a:prstGeom prst="rect">
            <a:avLst/>
          </a:prstGeom>
          <a:noFill/>
        </p:spPr>
        <p:txBody>
          <a:bodyPr wrap="square" rtlCol="0">
            <a:spAutoFit/>
          </a:bodyPr>
          <a:lstStyle/>
          <a:p>
            <a:pPr algn="ctr"/>
            <a:r>
              <a:rPr lang="zh-CN" altLang="en-US" sz="1200" dirty="0" smtClean="0"/>
              <a:t>主讲人联系方式</a:t>
            </a:r>
            <a:endParaRPr lang="zh-CN" altLang="en-US" sz="1200" dirty="0"/>
          </a:p>
        </p:txBody>
      </p:sp>
      <p:graphicFrame>
        <p:nvGraphicFramePr>
          <p:cNvPr id="26" name="内容占位符 9"/>
          <p:cNvGraphicFramePr>
            <a:graphicFrameLocks noGrp="1"/>
          </p:cNvGraphicFramePr>
          <p:nvPr>
            <p:ph idx="1"/>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7" name="图片 26"/>
          <p:cNvPicPr>
            <a:picLocks noChangeAspect="1"/>
          </p:cNvPicPr>
          <p:nvPr/>
        </p:nvPicPr>
        <p:blipFill rotWithShape="1">
          <a:blip r:embed="rId10"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28" name="文本框 27"/>
          <p:cNvSpPr txBox="1"/>
          <p:nvPr/>
        </p:nvSpPr>
        <p:spPr>
          <a:xfrm flipH="1">
            <a:off x="9710640" y="6108433"/>
            <a:ext cx="1575916" cy="276999"/>
          </a:xfrm>
          <a:prstGeom prst="rect">
            <a:avLst/>
          </a:prstGeom>
          <a:noFill/>
        </p:spPr>
        <p:txBody>
          <a:bodyPr wrap="square" rtlCol="0">
            <a:spAutoFit/>
          </a:bodyPr>
          <a:lstStyle/>
          <a:p>
            <a:pPr algn="ctr"/>
            <a:r>
              <a:rPr lang="zh-CN" altLang="en-US" sz="1200" dirty="0" smtClean="0"/>
              <a:t>主讲人微信</a:t>
            </a:r>
            <a:endParaRPr lang="zh-CN" altLang="en-US" sz="1200" dirty="0"/>
          </a:p>
        </p:txBody>
      </p:sp>
    </p:spTree>
    <p:extLst>
      <p:ext uri="{BB962C8B-B14F-4D97-AF65-F5344CB8AC3E}">
        <p14:creationId xmlns:p14="http://schemas.microsoft.com/office/powerpoint/2010/main" val="983345358"/>
      </p:ext>
    </p:extLst>
  </p:cSld>
  <p:clrMapOvr>
    <a:masterClrMapping/>
  </p:clrMapOvr>
  <p:transition>
    <p:blinds dir="ver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914400" y="2438400"/>
            <a:ext cx="5757664" cy="1143000"/>
          </a:xfrm>
        </p:spPr>
        <p:txBody>
          <a:bodyPr/>
          <a:lstStyle/>
          <a:p>
            <a:r>
              <a:rPr lang="en-US" altLang="zh-CN" sz="4800" dirty="0"/>
              <a:t>5.</a:t>
            </a:r>
            <a:r>
              <a:rPr lang="zh-CN" altLang="en-US" sz="4800" dirty="0"/>
              <a:t>基于</a:t>
            </a:r>
            <a:r>
              <a:rPr lang="en-US" altLang="zh-CN" sz="4800" dirty="0"/>
              <a:t>R</a:t>
            </a:r>
            <a:r>
              <a:rPr lang="zh-CN" altLang="en-US" sz="4800" dirty="0"/>
              <a:t>的统计分析</a:t>
            </a:r>
          </a:p>
        </p:txBody>
      </p:sp>
      <p:sp>
        <p:nvSpPr>
          <p:cNvPr id="7" name="副标题 6"/>
          <p:cNvSpPr>
            <a:spLocks noGrp="1"/>
          </p:cNvSpPr>
          <p:nvPr>
            <p:ph type="subTitle" idx="1"/>
          </p:nvPr>
        </p:nvSpPr>
        <p:spPr>
          <a:xfrm>
            <a:off x="3215680" y="4038602"/>
            <a:ext cx="4320480" cy="1752600"/>
          </a:xfrm>
        </p:spPr>
        <p:txBody>
          <a:bodyPr/>
          <a:lstStyle/>
          <a:p>
            <a:r>
              <a:rPr lang="en-US" altLang="zh-CN" sz="2000" dirty="0">
                <a:solidFill>
                  <a:schemeClr val="bg1">
                    <a:lumMod val="65000"/>
                  </a:schemeClr>
                </a:solidFill>
                <a:latin typeface="Arial" panose="020B0604020202020204" pitchFamily="34" charset="0"/>
                <a:cs typeface="Arial" panose="020B0604020202020204" pitchFamily="34" charset="0"/>
              </a:rPr>
              <a:t>▲4.</a:t>
            </a:r>
            <a:r>
              <a:rPr lang="zh-CN" altLang="en-US" sz="2000" dirty="0">
                <a:solidFill>
                  <a:schemeClr val="bg1">
                    <a:lumMod val="65000"/>
                  </a:schemeClr>
                </a:solidFill>
                <a:latin typeface="Arial" panose="020B0604020202020204" pitchFamily="34" charset="0"/>
                <a:cs typeface="Arial" panose="020B0604020202020204" pitchFamily="34" charset="0"/>
              </a:rPr>
              <a:t>基于</a:t>
            </a:r>
            <a:r>
              <a:rPr lang="en-US" altLang="zh-CN" sz="2000" dirty="0">
                <a:solidFill>
                  <a:schemeClr val="bg1">
                    <a:lumMod val="65000"/>
                  </a:schemeClr>
                </a:solidFill>
                <a:latin typeface="Arial" panose="020B0604020202020204" pitchFamily="34" charset="0"/>
                <a:cs typeface="Arial" panose="020B0604020202020204" pitchFamily="34" charset="0"/>
              </a:rPr>
              <a:t>R</a:t>
            </a:r>
            <a:r>
              <a:rPr lang="zh-CN" altLang="en-US" sz="2000" dirty="0">
                <a:solidFill>
                  <a:schemeClr val="bg1">
                    <a:lumMod val="65000"/>
                  </a:schemeClr>
                </a:solidFill>
                <a:latin typeface="Arial" panose="020B0604020202020204" pitchFamily="34" charset="0"/>
                <a:cs typeface="Arial" panose="020B0604020202020204" pitchFamily="34" charset="0"/>
              </a:rPr>
              <a:t>的数据</a:t>
            </a:r>
            <a:r>
              <a:rPr lang="zh-CN" altLang="en-US" sz="2000" dirty="0" smtClean="0">
                <a:solidFill>
                  <a:schemeClr val="bg1">
                    <a:lumMod val="65000"/>
                  </a:schemeClr>
                </a:solidFill>
                <a:latin typeface="Arial" panose="020B0604020202020204" pitchFamily="34" charset="0"/>
                <a:cs typeface="Arial" panose="020B0604020202020204" pitchFamily="34" charset="0"/>
              </a:rPr>
              <a:t>可视化</a:t>
            </a:r>
            <a:endParaRPr lang="en-US" altLang="zh-CN" sz="2000" dirty="0" smtClean="0">
              <a:solidFill>
                <a:schemeClr val="bg1">
                  <a:lumMod val="65000"/>
                </a:schemeClr>
              </a:solidFill>
              <a:latin typeface="Arial" panose="020B0604020202020204" pitchFamily="34" charset="0"/>
              <a:cs typeface="Arial" panose="020B0604020202020204" pitchFamily="34" charset="0"/>
            </a:endParaRPr>
          </a:p>
          <a:p>
            <a:endParaRPr lang="en-US" altLang="zh-CN" sz="2000" dirty="0">
              <a:latin typeface="Arial" panose="020B0604020202020204" pitchFamily="34" charset="0"/>
              <a:cs typeface="Arial" panose="020B0604020202020204" pitchFamily="34" charset="0"/>
            </a:endParaRPr>
          </a:p>
          <a:p>
            <a:r>
              <a:rPr lang="zh-CN" altLang="en-US" sz="2000" dirty="0" smtClean="0">
                <a:latin typeface="Arial" panose="020B0604020202020204" pitchFamily="34" charset="0"/>
                <a:cs typeface="Arial" panose="020B0604020202020204" pitchFamily="34" charset="0"/>
              </a:rPr>
              <a:t>▼</a:t>
            </a:r>
            <a:r>
              <a:rPr lang="en-US" altLang="zh-CN" sz="2000" dirty="0">
                <a:latin typeface="Arial" panose="020B0604020202020204" pitchFamily="34" charset="0"/>
                <a:cs typeface="Arial" panose="020B0604020202020204" pitchFamily="34" charset="0"/>
              </a:rPr>
              <a:t>6.</a:t>
            </a:r>
            <a:r>
              <a:rPr lang="zh-CN" altLang="en-US" sz="2000" dirty="0">
                <a:latin typeface="Arial" panose="020B0604020202020204" pitchFamily="34" charset="0"/>
                <a:cs typeface="Arial" panose="020B0604020202020204" pitchFamily="34" charset="0"/>
              </a:rPr>
              <a:t>基于</a:t>
            </a:r>
            <a:r>
              <a:rPr lang="en-US" altLang="zh-CN" sz="2000" dirty="0">
                <a:latin typeface="Arial" panose="020B0604020202020204" pitchFamily="34" charset="0"/>
                <a:cs typeface="Arial" panose="020B0604020202020204" pitchFamily="34" charset="0"/>
              </a:rPr>
              <a:t>R</a:t>
            </a:r>
            <a:r>
              <a:rPr lang="zh-CN" altLang="en-US" sz="2000" dirty="0">
                <a:latin typeface="Arial" panose="020B0604020202020204" pitchFamily="34" charset="0"/>
                <a:cs typeface="Arial" panose="020B0604020202020204" pitchFamily="34" charset="0"/>
              </a:rPr>
              <a:t>的机器学习</a:t>
            </a:r>
            <a:endParaRPr lang="zh-CN" altLang="en-US" dirty="0"/>
          </a:p>
        </p:txBody>
      </p:sp>
    </p:spTree>
    <p:extLst>
      <p:ext uri="{BB962C8B-B14F-4D97-AF65-F5344CB8AC3E}">
        <p14:creationId xmlns:p14="http://schemas.microsoft.com/office/powerpoint/2010/main" val="2219129003"/>
      </p:ext>
    </p:extLst>
  </p:cSld>
  <p:clrMapOvr>
    <a:masterClrMapping/>
  </p:clrMapOvr>
  <p:transition>
    <p:blinds dir="ver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smtClean="0"/>
              <a:t>基于</a:t>
            </a:r>
            <a:r>
              <a:rPr lang="en-US" altLang="zh-CN" b="1" dirty="0"/>
              <a:t>R</a:t>
            </a:r>
            <a:r>
              <a:rPr lang="zh-CN" altLang="zh-CN" b="1" dirty="0" smtClean="0"/>
              <a:t>的</a:t>
            </a:r>
            <a:r>
              <a:rPr lang="zh-CN" altLang="en-US" b="1" dirty="0" smtClean="0"/>
              <a:t>统计分析</a:t>
            </a:r>
            <a:endParaRPr lang="zh-CN" altLang="en-US" b="1" dirty="0"/>
          </a:p>
        </p:txBody>
      </p:sp>
      <p:sp>
        <p:nvSpPr>
          <p:cNvPr id="10" name="内容占位符 9"/>
          <p:cNvSpPr>
            <a:spLocks noGrp="1"/>
          </p:cNvSpPr>
          <p:nvPr>
            <p:ph idx="1"/>
          </p:nvPr>
        </p:nvSpPr>
        <p:spPr/>
        <p:txBody>
          <a:bodyPr/>
          <a:lstStyle/>
          <a:p>
            <a:r>
              <a:rPr lang="zh-CN" altLang="en-US" kern="1200" dirty="0" smtClean="0"/>
              <a:t>在</a:t>
            </a:r>
            <a:r>
              <a:rPr lang="zh-CN" altLang="zh-CN" kern="1200" dirty="0" smtClean="0"/>
              <a:t>数据集</a:t>
            </a:r>
            <a:r>
              <a:rPr lang="en-US" altLang="zh-CN" kern="1200" dirty="0" smtClean="0"/>
              <a:t>women</a:t>
            </a:r>
            <a:r>
              <a:rPr lang="zh-CN" altLang="en-US" kern="1200" dirty="0" smtClean="0"/>
              <a:t>的基础上，</a:t>
            </a:r>
            <a:r>
              <a:rPr lang="zh-CN" altLang="zh-CN" kern="1200" dirty="0" smtClean="0">
                <a:solidFill>
                  <a:srgbClr val="FF0000"/>
                </a:solidFill>
              </a:rPr>
              <a:t>以</a:t>
            </a:r>
            <a:r>
              <a:rPr lang="zh-CN" altLang="zh-CN" kern="1200" dirty="0">
                <a:solidFill>
                  <a:srgbClr val="FF0000"/>
                </a:solidFill>
              </a:rPr>
              <a:t>身高为自变量，而体重为因变量</a:t>
            </a:r>
            <a:r>
              <a:rPr lang="zh-CN" altLang="zh-CN" kern="1200" dirty="0"/>
              <a:t>进行</a:t>
            </a:r>
            <a:r>
              <a:rPr lang="zh-CN" altLang="zh-CN" kern="1200" dirty="0">
                <a:solidFill>
                  <a:srgbClr val="FF0000"/>
                </a:solidFill>
              </a:rPr>
              <a:t>线性回归分析</a:t>
            </a:r>
          </a:p>
          <a:p>
            <a:endParaRPr lang="zh-CN" altLang="en-US" sz="2000"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p:txBody>
      </p:sp>
      <p:sp>
        <p:nvSpPr>
          <p:cNvPr id="5" name="文本占位符 4"/>
          <p:cNvSpPr>
            <a:spLocks noGrp="1"/>
          </p:cNvSpPr>
          <p:nvPr>
            <p:ph type="body" sz="quarter" idx="14"/>
          </p:nvPr>
        </p:nvSpPr>
        <p:spPr>
          <a:xfrm>
            <a:off x="5429245" y="0"/>
            <a:ext cx="2899003" cy="260648"/>
          </a:xfrm>
        </p:spPr>
        <p:txBody>
          <a:bodyPr/>
          <a:lstStyle/>
          <a:p>
            <a:r>
              <a:rPr lang="zh-CN" altLang="en-US" dirty="0" smtClean="0">
                <a:latin typeface="Arial" panose="020B0604020202020204" pitchFamily="34" charset="0"/>
                <a:cs typeface="Arial" panose="020B0604020202020204" pitchFamily="34" charset="0"/>
              </a:rPr>
              <a:t>►</a:t>
            </a:r>
            <a:r>
              <a:rPr lang="en-US" altLang="zh-CN" dirty="0"/>
              <a:t>5.</a:t>
            </a:r>
            <a:r>
              <a:rPr lang="zh-CN" altLang="en-US" dirty="0"/>
              <a:t>基于</a:t>
            </a:r>
            <a:r>
              <a:rPr lang="en-US" altLang="zh-CN" dirty="0"/>
              <a:t>R</a:t>
            </a:r>
            <a:r>
              <a:rPr lang="zh-CN" altLang="en-US" dirty="0"/>
              <a:t>的统计分析</a:t>
            </a:r>
          </a:p>
        </p:txBody>
      </p:sp>
      <p:pic>
        <p:nvPicPr>
          <p:cNvPr id="11" name="内容占位符 10"/>
          <p:cNvPicPr>
            <a:picLocks noChangeAspect="1"/>
          </p:cNvPicPr>
          <p:nvPr/>
        </p:nvPicPr>
        <p:blipFill rotWithShape="1">
          <a:blip r:embed="rId3">
            <a:extLst>
              <a:ext uri="{28A0092B-C50C-407E-A947-70E740481C1C}">
                <a14:useLocalDpi xmlns:a14="http://schemas.microsoft.com/office/drawing/2010/main" val="0"/>
              </a:ext>
            </a:extLst>
          </a:blip>
          <a:srcRect b="4627"/>
          <a:stretch/>
        </p:blipFill>
        <p:spPr bwMode="auto">
          <a:xfrm>
            <a:off x="1199456" y="2374653"/>
            <a:ext cx="6164435" cy="3888432"/>
          </a:xfrm>
          <a:prstGeom prst="rect">
            <a:avLst/>
          </a:prstGeom>
          <a:noFill/>
          <a:ln w="9525">
            <a:noFill/>
            <a:miter lim="800000"/>
            <a:headEnd/>
            <a:tailEnd/>
          </a:ln>
        </p:spPr>
      </p:pic>
      <p:sp>
        <p:nvSpPr>
          <p:cNvPr id="3" name="矩形 2"/>
          <p:cNvSpPr/>
          <p:nvPr/>
        </p:nvSpPr>
        <p:spPr>
          <a:xfrm>
            <a:off x="8940102" y="0"/>
            <a:ext cx="3240360" cy="95410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285750" indent="-285750">
              <a:buFont typeface="Arial" panose="020B0604020202020204" pitchFamily="34" charset="0"/>
              <a:buChar char="•"/>
            </a:pPr>
            <a:r>
              <a:rPr lang="en-US" altLang="zh-CN" sz="1400" dirty="0"/>
              <a:t>The World Almanac and Book of Facts</a:t>
            </a:r>
            <a:r>
              <a:rPr lang="zh-CN" altLang="zh-CN" sz="1400" dirty="0"/>
              <a:t>（</a:t>
            </a:r>
            <a:r>
              <a:rPr lang="en-US" altLang="zh-CN" sz="1400" dirty="0" smtClean="0"/>
              <a:t>1975</a:t>
            </a:r>
            <a:r>
              <a:rPr lang="zh-CN" altLang="en-US" sz="1400" dirty="0" smtClean="0"/>
              <a:t>）</a:t>
            </a:r>
            <a:endParaRPr lang="en-US" altLang="zh-CN" sz="1400" dirty="0" smtClean="0"/>
          </a:p>
          <a:p>
            <a:pPr marL="285750" indent="-285750">
              <a:buFont typeface="Arial" panose="020B0604020202020204" pitchFamily="34" charset="0"/>
              <a:buChar char="•"/>
            </a:pPr>
            <a:r>
              <a:rPr lang="en-US" altLang="zh-CN" sz="1400" dirty="0" smtClean="0"/>
              <a:t>30-39</a:t>
            </a:r>
            <a:r>
              <a:rPr lang="zh-CN" altLang="zh-CN" sz="1400" dirty="0"/>
              <a:t>岁之间的</a:t>
            </a:r>
            <a:r>
              <a:rPr lang="en-US" altLang="zh-CN" sz="1400" dirty="0"/>
              <a:t>15</a:t>
            </a:r>
            <a:r>
              <a:rPr lang="zh-CN" altLang="zh-CN" sz="1400" dirty="0"/>
              <a:t>名女性的身高和体重信息</a:t>
            </a:r>
            <a:endParaRPr lang="zh-CN" altLang="en-US" sz="1400" dirty="0"/>
          </a:p>
        </p:txBody>
      </p:sp>
    </p:spTree>
    <p:extLst>
      <p:ext uri="{BB962C8B-B14F-4D97-AF65-F5344CB8AC3E}">
        <p14:creationId xmlns:p14="http://schemas.microsoft.com/office/powerpoint/2010/main" val="3605244883"/>
      </p:ext>
    </p:extLst>
  </p:cSld>
  <p:clrMapOvr>
    <a:masterClrMapping/>
  </p:clrMapOvr>
  <p:transition>
    <p:blinds dir="ver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090555" cy="821913"/>
          </a:xfrm>
        </p:spPr>
        <p:txBody>
          <a:bodyPr/>
          <a:lstStyle/>
          <a:p>
            <a:r>
              <a:rPr lang="zh-CN" altLang="zh-CN" b="1" dirty="0" smtClean="0"/>
              <a:t>基于</a:t>
            </a:r>
            <a:r>
              <a:rPr lang="en-US" altLang="zh-CN" b="1" dirty="0"/>
              <a:t>R</a:t>
            </a:r>
            <a:r>
              <a:rPr lang="zh-CN" altLang="zh-CN" b="1" dirty="0"/>
              <a:t>的线性回归分析</a:t>
            </a:r>
            <a:endParaRPr lang="zh-CN" altLang="en-US" b="1"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p:txBody>
      </p:sp>
      <p:sp>
        <p:nvSpPr>
          <p:cNvPr id="5" name="文本占位符 4"/>
          <p:cNvSpPr>
            <a:spLocks noGrp="1"/>
          </p:cNvSpPr>
          <p:nvPr>
            <p:ph type="body" sz="quarter" idx="14"/>
          </p:nvPr>
        </p:nvSpPr>
        <p:spPr>
          <a:xfrm>
            <a:off x="5429245" y="0"/>
            <a:ext cx="3115027" cy="836712"/>
          </a:xfrm>
        </p:spPr>
        <p:txBody>
          <a:bodyPr/>
          <a:lstStyle/>
          <a:p>
            <a:r>
              <a:rPr lang="zh-CN" altLang="en-US" dirty="0" smtClean="0">
                <a:latin typeface="Arial" panose="020B0604020202020204" pitchFamily="34" charset="0"/>
                <a:cs typeface="Arial" panose="020B0604020202020204" pitchFamily="34" charset="0"/>
              </a:rPr>
              <a:t>►</a:t>
            </a:r>
            <a:r>
              <a:rPr lang="en-US" altLang="zh-CN" dirty="0"/>
              <a:t>5.</a:t>
            </a:r>
            <a:r>
              <a:rPr lang="zh-CN" altLang="en-US" dirty="0"/>
              <a:t>基于</a:t>
            </a:r>
            <a:r>
              <a:rPr lang="en-US" altLang="zh-CN" dirty="0"/>
              <a:t>R</a:t>
            </a:r>
            <a:r>
              <a:rPr lang="zh-CN" altLang="en-US" dirty="0"/>
              <a:t>的统计分析</a:t>
            </a:r>
          </a:p>
        </p:txBody>
      </p:sp>
      <p:sp>
        <p:nvSpPr>
          <p:cNvPr id="6" name="Rectangle 2"/>
          <p:cNvSpPr>
            <a:spLocks noChangeArrowheads="1"/>
          </p:cNvSpPr>
          <p:nvPr/>
        </p:nvSpPr>
        <p:spPr bwMode="auto">
          <a:xfrm>
            <a:off x="2532077" y="1214422"/>
            <a:ext cx="870365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7" name="图片 6"/>
          <p:cNvPicPr>
            <a:picLocks noChangeAspect="1"/>
          </p:cNvPicPr>
          <p:nvPr/>
        </p:nvPicPr>
        <p:blipFill>
          <a:blip r:embed="rId3"/>
          <a:stretch>
            <a:fillRect/>
          </a:stretch>
        </p:blipFill>
        <p:spPr>
          <a:xfrm>
            <a:off x="1704711" y="1222098"/>
            <a:ext cx="8540559" cy="5635902"/>
          </a:xfrm>
          <a:prstGeom prst="rect">
            <a:avLst/>
          </a:prstGeom>
        </p:spPr>
      </p:pic>
    </p:spTree>
    <p:extLst>
      <p:ext uri="{BB962C8B-B14F-4D97-AF65-F5344CB8AC3E}">
        <p14:creationId xmlns:p14="http://schemas.microsoft.com/office/powerpoint/2010/main" val="3578149835"/>
      </p:ext>
    </p:extLst>
  </p:cSld>
  <p:clrMapOvr>
    <a:masterClrMapping/>
  </p:clrMapOvr>
  <p:transition>
    <p:blinds dir="ver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802523" cy="821913"/>
          </a:xfrm>
        </p:spPr>
        <p:txBody>
          <a:bodyPr/>
          <a:lstStyle/>
          <a:p>
            <a:r>
              <a:rPr lang="zh-CN" altLang="zh-CN" b="1" dirty="0" smtClean="0"/>
              <a:t>基于</a:t>
            </a:r>
            <a:r>
              <a:rPr lang="en-US" altLang="zh-CN" b="1" dirty="0"/>
              <a:t>R</a:t>
            </a:r>
            <a:r>
              <a:rPr lang="zh-CN" altLang="zh-CN" b="1" dirty="0"/>
              <a:t>的线性回归分析</a:t>
            </a:r>
            <a:endParaRPr lang="zh-CN" altLang="en-US" b="1"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p:txBody>
      </p:sp>
      <p:sp>
        <p:nvSpPr>
          <p:cNvPr id="5" name="文本占位符 4"/>
          <p:cNvSpPr>
            <a:spLocks noGrp="1"/>
          </p:cNvSpPr>
          <p:nvPr>
            <p:ph type="body" sz="quarter" idx="14"/>
          </p:nvPr>
        </p:nvSpPr>
        <p:spPr>
          <a:xfrm>
            <a:off x="5429245" y="0"/>
            <a:ext cx="2971011" cy="260648"/>
          </a:xfrm>
        </p:spPr>
        <p:txBody>
          <a:bodyPr/>
          <a:lstStyle/>
          <a:p>
            <a:r>
              <a:rPr lang="zh-CN" altLang="en-US" dirty="0" smtClean="0">
                <a:latin typeface="Arial" panose="020B0604020202020204" pitchFamily="34" charset="0"/>
                <a:cs typeface="Arial" panose="020B0604020202020204" pitchFamily="34" charset="0"/>
              </a:rPr>
              <a:t>►</a:t>
            </a:r>
            <a:r>
              <a:rPr lang="en-US" altLang="zh-CN" dirty="0"/>
              <a:t>5.</a:t>
            </a:r>
            <a:r>
              <a:rPr lang="zh-CN" altLang="en-US" dirty="0"/>
              <a:t>基于</a:t>
            </a:r>
            <a:r>
              <a:rPr lang="en-US" altLang="zh-CN" dirty="0"/>
              <a:t>R</a:t>
            </a:r>
            <a:r>
              <a:rPr lang="zh-CN" altLang="en-US" dirty="0"/>
              <a:t>的统计分析</a:t>
            </a:r>
          </a:p>
        </p:txBody>
      </p:sp>
      <p:sp>
        <p:nvSpPr>
          <p:cNvPr id="6" name="Rectangle 2"/>
          <p:cNvSpPr>
            <a:spLocks noChangeArrowheads="1"/>
          </p:cNvSpPr>
          <p:nvPr/>
        </p:nvSpPr>
        <p:spPr bwMode="auto">
          <a:xfrm>
            <a:off x="2532077" y="1214422"/>
            <a:ext cx="870365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3" name="图片 2"/>
          <p:cNvPicPr>
            <a:picLocks noChangeAspect="1"/>
          </p:cNvPicPr>
          <p:nvPr/>
        </p:nvPicPr>
        <p:blipFill>
          <a:blip r:embed="rId3"/>
          <a:stretch>
            <a:fillRect/>
          </a:stretch>
        </p:blipFill>
        <p:spPr>
          <a:xfrm>
            <a:off x="1559496" y="1556792"/>
            <a:ext cx="7847748" cy="5301208"/>
          </a:xfrm>
          <a:prstGeom prst="rect">
            <a:avLst/>
          </a:prstGeom>
        </p:spPr>
      </p:pic>
    </p:spTree>
    <p:extLst>
      <p:ext uri="{BB962C8B-B14F-4D97-AF65-F5344CB8AC3E}">
        <p14:creationId xmlns:p14="http://schemas.microsoft.com/office/powerpoint/2010/main" val="3923797361"/>
      </p:ext>
    </p:extLst>
  </p:cSld>
  <p:clrMapOvr>
    <a:masterClrMapping/>
  </p:clrMapOvr>
  <p:transition>
    <p:blinds dir="ver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4"/>
          <p:cNvSpPr>
            <a:spLocks noGrp="1"/>
          </p:cNvSpPr>
          <p:nvPr>
            <p:ph type="body" sz="quarter" idx="14"/>
          </p:nvPr>
        </p:nvSpPr>
        <p:spPr>
          <a:xfrm>
            <a:off x="5595938" y="1"/>
            <a:ext cx="3498850" cy="214313"/>
          </a:xfrm>
          <a:ln w="9525"/>
        </p:spPr>
        <p:txBody>
          <a:bodyPr/>
          <a:lstStyle/>
          <a:p>
            <a:r>
              <a:rPr lang="zh-CN" altLang="en-US" dirty="0" smtClean="0">
                <a:latin typeface="Arial" panose="020B0604020202020204" pitchFamily="34" charset="0"/>
                <a:cs typeface="Arial" panose="020B0604020202020204" pitchFamily="34" charset="0"/>
              </a:rPr>
              <a:t>►</a:t>
            </a:r>
            <a:r>
              <a:rPr lang="zh-CN" altLang="en-US" dirty="0" smtClean="0"/>
              <a:t>结束</a:t>
            </a:r>
          </a:p>
        </p:txBody>
      </p:sp>
      <p:sp>
        <p:nvSpPr>
          <p:cNvPr id="13" name="文本占位符 4"/>
          <p:cNvSpPr>
            <a:spLocks noGrp="1"/>
          </p:cNvSpPr>
          <p:nvPr>
            <p:ph type="body" sz="quarter" idx="13"/>
          </p:nvPr>
        </p:nvSpPr>
        <p:spPr>
          <a:xfrm>
            <a:off x="0" y="0"/>
            <a:ext cx="4416491" cy="260648"/>
          </a:xfrm>
          <a:ln w="9525"/>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smtClean="0"/>
          </a:p>
        </p:txBody>
      </p:sp>
      <p:pic>
        <p:nvPicPr>
          <p:cNvPr id="12" name="Picture 20" descr="thankyou"/>
          <p:cNvPicPr>
            <a:picLocks noChangeAspect="1" noChangeArrowheads="1"/>
          </p:cNvPicPr>
          <p:nvPr/>
        </p:nvPicPr>
        <p:blipFill>
          <a:blip r:embed="rId3"/>
          <a:srcRect/>
          <a:stretch>
            <a:fillRect/>
          </a:stretch>
        </p:blipFill>
        <p:spPr bwMode="auto">
          <a:xfrm>
            <a:off x="3863752" y="692696"/>
            <a:ext cx="3960043" cy="2658574"/>
          </a:xfrm>
          <a:prstGeom prst="rect">
            <a:avLst/>
          </a:prstGeom>
          <a:noFill/>
          <a:ln w="9525">
            <a:noFill/>
            <a:miter lim="800000"/>
            <a:headEnd/>
            <a:tailEnd/>
          </a:ln>
        </p:spPr>
      </p:pic>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22" name="文本框 21"/>
          <p:cNvSpPr txBox="1"/>
          <p:nvPr/>
        </p:nvSpPr>
        <p:spPr>
          <a:xfrm flipH="1">
            <a:off x="4020021" y="6145409"/>
            <a:ext cx="1992309" cy="285426"/>
          </a:xfrm>
          <a:prstGeom prst="rect">
            <a:avLst/>
          </a:prstGeom>
          <a:noFill/>
        </p:spPr>
        <p:txBody>
          <a:bodyPr wrap="square" rtlCol="0">
            <a:spAutoFit/>
          </a:bodyPr>
          <a:lstStyle/>
          <a:p>
            <a:pPr algn="ctr"/>
            <a:r>
              <a:rPr lang="zh-CN" altLang="en-US" sz="1200" dirty="0" smtClean="0"/>
              <a:t>教学支撑平台</a:t>
            </a:r>
            <a:endParaRPr lang="zh-CN" altLang="en-US" sz="1200" dirty="0"/>
          </a:p>
        </p:txBody>
      </p:sp>
      <p:sp>
        <p:nvSpPr>
          <p:cNvPr id="23" name="文本框 22"/>
          <p:cNvSpPr txBox="1"/>
          <p:nvPr/>
        </p:nvSpPr>
        <p:spPr>
          <a:xfrm>
            <a:off x="6776976" y="4122127"/>
            <a:ext cx="2093637" cy="1754326"/>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smtClean="0"/>
          </a:p>
          <a:p>
            <a:pPr algn="ctr"/>
            <a:r>
              <a:rPr lang="en-US" altLang="zh-CN" dirty="0" err="1" smtClean="0"/>
              <a:t>chaolemen</a:t>
            </a:r>
            <a:endParaRPr lang="en-US" altLang="zh-CN" dirty="0" smtClean="0"/>
          </a:p>
          <a:p>
            <a:pPr algn="ctr"/>
            <a:endParaRPr lang="en-US" altLang="zh-CN" dirty="0" smtClean="0"/>
          </a:p>
          <a:p>
            <a:pPr algn="ctr"/>
            <a:r>
              <a:rPr lang="en-US" altLang="zh-CN" dirty="0" smtClean="0"/>
              <a:t>@</a:t>
            </a:r>
          </a:p>
          <a:p>
            <a:pPr algn="ctr"/>
            <a:endParaRPr lang="en-US" altLang="zh-CN" dirty="0"/>
          </a:p>
          <a:p>
            <a:pPr algn="ctr"/>
            <a:r>
              <a:rPr lang="en-US" altLang="zh-CN" dirty="0" smtClean="0"/>
              <a:t>ruc.edu.cn</a:t>
            </a:r>
          </a:p>
        </p:txBody>
      </p:sp>
      <p:sp>
        <p:nvSpPr>
          <p:cNvPr id="24" name="文本框 23"/>
          <p:cNvSpPr txBox="1"/>
          <p:nvPr/>
        </p:nvSpPr>
        <p:spPr>
          <a:xfrm flipH="1">
            <a:off x="1345218" y="6145409"/>
            <a:ext cx="1575916" cy="276999"/>
          </a:xfrm>
          <a:prstGeom prst="rect">
            <a:avLst/>
          </a:prstGeom>
          <a:noFill/>
        </p:spPr>
        <p:txBody>
          <a:bodyPr wrap="square" rtlCol="0">
            <a:spAutoFit/>
          </a:bodyPr>
          <a:lstStyle/>
          <a:p>
            <a:pPr algn="ctr"/>
            <a:r>
              <a:rPr lang="zh-CN" altLang="en-US" sz="1200" dirty="0" smtClean="0"/>
              <a:t>参考书目</a:t>
            </a:r>
            <a:endParaRPr lang="zh-CN" altLang="en-US" sz="1200" dirty="0"/>
          </a:p>
        </p:txBody>
      </p:sp>
      <p:sp>
        <p:nvSpPr>
          <p:cNvPr id="25" name="文本框 24"/>
          <p:cNvSpPr txBox="1"/>
          <p:nvPr/>
        </p:nvSpPr>
        <p:spPr>
          <a:xfrm flipH="1">
            <a:off x="7035836" y="6153836"/>
            <a:ext cx="1575916" cy="276999"/>
          </a:xfrm>
          <a:prstGeom prst="rect">
            <a:avLst/>
          </a:prstGeom>
          <a:noFill/>
        </p:spPr>
        <p:txBody>
          <a:bodyPr wrap="square" rtlCol="0">
            <a:spAutoFit/>
          </a:bodyPr>
          <a:lstStyle/>
          <a:p>
            <a:pPr algn="ctr"/>
            <a:r>
              <a:rPr lang="zh-CN" altLang="en-US" sz="1200" dirty="0" smtClean="0"/>
              <a:t>主讲人联系方式</a:t>
            </a:r>
            <a:endParaRPr lang="zh-CN" altLang="en-US" sz="1200" dirty="0"/>
          </a:p>
        </p:txBody>
      </p:sp>
      <p:graphicFrame>
        <p:nvGraphicFramePr>
          <p:cNvPr id="26" name="内容占位符 9"/>
          <p:cNvGraphicFramePr>
            <a:graphicFrameLocks noGrp="1"/>
          </p:cNvGraphicFramePr>
          <p:nvPr>
            <p:ph idx="1"/>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7" name="图片 26"/>
          <p:cNvPicPr>
            <a:picLocks noChangeAspect="1"/>
          </p:cNvPicPr>
          <p:nvPr/>
        </p:nvPicPr>
        <p:blipFill rotWithShape="1">
          <a:blip r:embed="rId10"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28" name="文本框 27"/>
          <p:cNvSpPr txBox="1"/>
          <p:nvPr/>
        </p:nvSpPr>
        <p:spPr>
          <a:xfrm flipH="1">
            <a:off x="9710640" y="6108433"/>
            <a:ext cx="1575916" cy="276999"/>
          </a:xfrm>
          <a:prstGeom prst="rect">
            <a:avLst/>
          </a:prstGeom>
          <a:noFill/>
        </p:spPr>
        <p:txBody>
          <a:bodyPr wrap="square" rtlCol="0">
            <a:spAutoFit/>
          </a:bodyPr>
          <a:lstStyle/>
          <a:p>
            <a:pPr algn="ctr"/>
            <a:r>
              <a:rPr lang="zh-CN" altLang="en-US" sz="1200" dirty="0" smtClean="0"/>
              <a:t>主讲人微信</a:t>
            </a:r>
            <a:endParaRPr lang="zh-CN" altLang="en-US" sz="1200" dirty="0"/>
          </a:p>
        </p:txBody>
      </p:sp>
    </p:spTree>
    <p:extLst>
      <p:ext uri="{BB962C8B-B14F-4D97-AF65-F5344CB8AC3E}">
        <p14:creationId xmlns:p14="http://schemas.microsoft.com/office/powerpoint/2010/main" val="3016301057"/>
      </p:ext>
    </p:extLst>
  </p:cSld>
  <p:clrMapOvr>
    <a:masterClrMapping/>
  </p:clrMapOvr>
  <p:transition>
    <p:blinds dir="ver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914400" y="2438400"/>
            <a:ext cx="5757664" cy="1143000"/>
          </a:xfrm>
        </p:spPr>
        <p:txBody>
          <a:bodyPr/>
          <a:lstStyle/>
          <a:p>
            <a:r>
              <a:rPr lang="en-US" altLang="zh-CN" sz="4800" dirty="0"/>
              <a:t>6.</a:t>
            </a:r>
            <a:r>
              <a:rPr lang="zh-CN" altLang="en-US" sz="4800" dirty="0"/>
              <a:t>基于</a:t>
            </a:r>
            <a:r>
              <a:rPr lang="en-US" altLang="zh-CN" sz="4800" dirty="0"/>
              <a:t>R</a:t>
            </a:r>
            <a:r>
              <a:rPr lang="zh-CN" altLang="en-US" sz="4800" dirty="0"/>
              <a:t>的机器学习</a:t>
            </a:r>
          </a:p>
        </p:txBody>
      </p:sp>
      <p:sp>
        <p:nvSpPr>
          <p:cNvPr id="7" name="副标题 6"/>
          <p:cNvSpPr>
            <a:spLocks noGrp="1"/>
          </p:cNvSpPr>
          <p:nvPr>
            <p:ph type="subTitle" idx="1"/>
          </p:nvPr>
        </p:nvSpPr>
        <p:spPr>
          <a:xfrm>
            <a:off x="3215680" y="4038602"/>
            <a:ext cx="4320480" cy="1752600"/>
          </a:xfrm>
        </p:spPr>
        <p:txBody>
          <a:bodyPr/>
          <a:lstStyle/>
          <a:p>
            <a:r>
              <a:rPr lang="en-US" altLang="zh-CN" sz="2000" dirty="0">
                <a:solidFill>
                  <a:schemeClr val="bg1">
                    <a:lumMod val="65000"/>
                  </a:schemeClr>
                </a:solidFill>
                <a:latin typeface="Arial" panose="020B0604020202020204" pitchFamily="34" charset="0"/>
                <a:cs typeface="Arial" panose="020B0604020202020204" pitchFamily="34" charset="0"/>
              </a:rPr>
              <a:t>▲5.</a:t>
            </a:r>
            <a:r>
              <a:rPr lang="zh-CN" altLang="en-US" sz="2000" dirty="0">
                <a:solidFill>
                  <a:schemeClr val="bg1">
                    <a:lumMod val="65000"/>
                  </a:schemeClr>
                </a:solidFill>
                <a:latin typeface="Arial" panose="020B0604020202020204" pitchFamily="34" charset="0"/>
                <a:cs typeface="Arial" panose="020B0604020202020204" pitchFamily="34" charset="0"/>
              </a:rPr>
              <a:t>基于</a:t>
            </a:r>
            <a:r>
              <a:rPr lang="en-US" altLang="zh-CN" sz="2000" dirty="0">
                <a:solidFill>
                  <a:schemeClr val="bg1">
                    <a:lumMod val="65000"/>
                  </a:schemeClr>
                </a:solidFill>
                <a:latin typeface="Arial" panose="020B0604020202020204" pitchFamily="34" charset="0"/>
                <a:cs typeface="Arial" panose="020B0604020202020204" pitchFamily="34" charset="0"/>
              </a:rPr>
              <a:t>R</a:t>
            </a:r>
            <a:r>
              <a:rPr lang="zh-CN" altLang="en-US" sz="2000" dirty="0">
                <a:solidFill>
                  <a:schemeClr val="bg1">
                    <a:lumMod val="65000"/>
                  </a:schemeClr>
                </a:solidFill>
                <a:latin typeface="Arial" panose="020B0604020202020204" pitchFamily="34" charset="0"/>
                <a:cs typeface="Arial" panose="020B0604020202020204" pitchFamily="34" charset="0"/>
              </a:rPr>
              <a:t>的统计分析</a:t>
            </a:r>
            <a:endParaRPr lang="en-US" altLang="zh-CN" sz="2000" dirty="0" smtClean="0">
              <a:solidFill>
                <a:schemeClr val="bg1">
                  <a:lumMod val="65000"/>
                </a:schemeClr>
              </a:solidFill>
              <a:latin typeface="Arial" panose="020B0604020202020204" pitchFamily="34" charset="0"/>
              <a:cs typeface="Arial" panose="020B0604020202020204" pitchFamily="34" charset="0"/>
            </a:endParaRPr>
          </a:p>
          <a:p>
            <a:endParaRPr lang="en-US" altLang="zh-CN" sz="2000" dirty="0">
              <a:latin typeface="Arial" panose="020B0604020202020204" pitchFamily="34" charset="0"/>
              <a:cs typeface="Arial" panose="020B0604020202020204" pitchFamily="34" charset="0"/>
            </a:endParaRPr>
          </a:p>
          <a:p>
            <a:r>
              <a:rPr lang="zh-CN" altLang="en-US" sz="2000" dirty="0" smtClean="0">
                <a:latin typeface="Arial" panose="020B0604020202020204" pitchFamily="34" charset="0"/>
                <a:cs typeface="Arial" panose="020B0604020202020204" pitchFamily="34" charset="0"/>
              </a:rPr>
              <a:t>▼</a:t>
            </a:r>
            <a:r>
              <a:rPr lang="en-US" altLang="zh-CN" sz="2000" dirty="0">
                <a:latin typeface="Arial" panose="020B0604020202020204" pitchFamily="34" charset="0"/>
                <a:cs typeface="Arial" panose="020B0604020202020204" pitchFamily="34" charset="0"/>
              </a:rPr>
              <a:t>7.</a:t>
            </a:r>
            <a:r>
              <a:rPr lang="zh-CN" altLang="en-US" sz="2000" dirty="0">
                <a:latin typeface="Arial" panose="020B0604020202020204" pitchFamily="34" charset="0"/>
                <a:cs typeface="Arial" panose="020B0604020202020204" pitchFamily="34" charset="0"/>
              </a:rPr>
              <a:t>基于</a:t>
            </a:r>
            <a:r>
              <a:rPr lang="en-US" altLang="zh-CN" sz="2000" dirty="0">
                <a:latin typeface="Arial" panose="020B0604020202020204" pitchFamily="34" charset="0"/>
                <a:cs typeface="Arial" panose="020B0604020202020204" pitchFamily="34" charset="0"/>
              </a:rPr>
              <a:t>R</a:t>
            </a:r>
            <a:r>
              <a:rPr lang="zh-CN" altLang="en-US" sz="2000" dirty="0">
                <a:latin typeface="Arial" panose="020B0604020202020204" pitchFamily="34" charset="0"/>
                <a:cs typeface="Arial" panose="020B0604020202020204" pitchFamily="34" charset="0"/>
              </a:rPr>
              <a:t>和</a:t>
            </a:r>
            <a:r>
              <a:rPr lang="en-US" altLang="zh-CN" sz="2000" dirty="0">
                <a:latin typeface="Arial" panose="020B0604020202020204" pitchFamily="34" charset="0"/>
                <a:cs typeface="Arial" panose="020B0604020202020204" pitchFamily="34" charset="0"/>
              </a:rPr>
              <a:t>Spark</a:t>
            </a:r>
            <a:r>
              <a:rPr lang="zh-CN" altLang="en-US" sz="2000" dirty="0">
                <a:latin typeface="Arial" panose="020B0604020202020204" pitchFamily="34" charset="0"/>
                <a:cs typeface="Arial" panose="020B0604020202020204" pitchFamily="34" charset="0"/>
              </a:rPr>
              <a:t>的大数据分析</a:t>
            </a:r>
            <a:endParaRPr lang="zh-CN" altLang="en-US" dirty="0"/>
          </a:p>
        </p:txBody>
      </p:sp>
    </p:spTree>
    <p:extLst>
      <p:ext uri="{BB962C8B-B14F-4D97-AF65-F5344CB8AC3E}">
        <p14:creationId xmlns:p14="http://schemas.microsoft.com/office/powerpoint/2010/main" val="516723963"/>
      </p:ext>
    </p:extLst>
  </p:cSld>
  <p:clrMapOvr>
    <a:masterClrMapping/>
  </p:clrMapOvr>
  <p:transition>
    <p:blinds dir="ver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658507" cy="821913"/>
          </a:xfrm>
        </p:spPr>
        <p:txBody>
          <a:bodyPr/>
          <a:lstStyle/>
          <a:p>
            <a:r>
              <a:rPr lang="zh-CN" altLang="en-US" b="1" dirty="0" smtClean="0"/>
              <a:t>基于</a:t>
            </a:r>
            <a:r>
              <a:rPr lang="en-US" altLang="zh-CN" b="1" dirty="0" smtClean="0"/>
              <a:t>R</a:t>
            </a:r>
            <a:r>
              <a:rPr lang="zh-CN" altLang="en-US" b="1" dirty="0" smtClean="0"/>
              <a:t>的机器学习</a:t>
            </a:r>
            <a:endParaRPr lang="en-US" altLang="zh-CN" b="1"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p:txBody>
      </p:sp>
      <p:sp>
        <p:nvSpPr>
          <p:cNvPr id="5" name="文本占位符 4"/>
          <p:cNvSpPr>
            <a:spLocks noGrp="1"/>
          </p:cNvSpPr>
          <p:nvPr>
            <p:ph type="body" sz="quarter" idx="14"/>
          </p:nvPr>
        </p:nvSpPr>
        <p:spPr>
          <a:xfrm>
            <a:off x="5429245" y="0"/>
            <a:ext cx="2826995" cy="260648"/>
          </a:xfrm>
        </p:spPr>
        <p:txBody>
          <a:bodyPr/>
          <a:lstStyle/>
          <a:p>
            <a:r>
              <a:rPr lang="zh-CN" altLang="en-US" dirty="0" smtClean="0">
                <a:latin typeface="Arial" panose="020B0604020202020204" pitchFamily="34" charset="0"/>
                <a:cs typeface="Arial" panose="020B0604020202020204" pitchFamily="34" charset="0"/>
              </a:rPr>
              <a:t>►</a:t>
            </a:r>
            <a:r>
              <a:rPr lang="en-US" altLang="zh-CN" dirty="0"/>
              <a:t>6.</a:t>
            </a:r>
            <a:r>
              <a:rPr lang="zh-CN" altLang="en-US" dirty="0"/>
              <a:t>基于</a:t>
            </a:r>
            <a:r>
              <a:rPr lang="en-US" altLang="zh-CN" dirty="0"/>
              <a:t>R</a:t>
            </a:r>
            <a:r>
              <a:rPr lang="zh-CN" altLang="en-US" dirty="0"/>
              <a:t>的机器学习</a:t>
            </a:r>
          </a:p>
        </p:txBody>
      </p:sp>
      <p:sp>
        <p:nvSpPr>
          <p:cNvPr id="6" name="内容占位符 5"/>
          <p:cNvSpPr>
            <a:spLocks noGrp="1"/>
          </p:cNvSpPr>
          <p:nvPr>
            <p:ph idx="1"/>
          </p:nvPr>
        </p:nvSpPr>
        <p:spPr>
          <a:xfrm>
            <a:off x="812800" y="1500175"/>
            <a:ext cx="9243640" cy="4762910"/>
          </a:xfrm>
        </p:spPr>
        <p:txBody>
          <a:bodyPr/>
          <a:lstStyle/>
          <a:p>
            <a:r>
              <a:rPr lang="zh-CN" altLang="zh-CN" dirty="0"/>
              <a:t>本例主要采用</a:t>
            </a:r>
            <a:r>
              <a:rPr lang="en-US" altLang="zh-CN" dirty="0"/>
              <a:t>k-mean</a:t>
            </a:r>
            <a:r>
              <a:rPr lang="zh-CN" altLang="zh-CN" dirty="0"/>
              <a:t>方法分析此数据集，按照</a:t>
            </a:r>
            <a:r>
              <a:rPr lang="zh-CN" altLang="zh-CN" dirty="0">
                <a:solidFill>
                  <a:srgbClr val="FF0000"/>
                </a:solidFill>
              </a:rPr>
              <a:t>各国对蛋白质的消费的相似性</a:t>
            </a:r>
            <a:r>
              <a:rPr lang="zh-CN" altLang="zh-CN" dirty="0"/>
              <a:t>进行聚类分析。</a:t>
            </a:r>
            <a:endParaRPr lang="en-US" altLang="zh-CN" dirty="0"/>
          </a:p>
          <a:p>
            <a:pPr lvl="1"/>
            <a:r>
              <a:rPr lang="zh-CN" altLang="en-US" dirty="0" smtClean="0"/>
              <a:t>国家</a:t>
            </a:r>
            <a:r>
              <a:rPr lang="zh-CN" altLang="en-US" dirty="0"/>
              <a:t>名称（</a:t>
            </a:r>
            <a:r>
              <a:rPr lang="en-US" altLang="zh-CN" dirty="0"/>
              <a:t>Country</a:t>
            </a:r>
            <a:r>
              <a:rPr lang="zh-CN" altLang="en-US" dirty="0"/>
              <a:t>）、红肉（</a:t>
            </a:r>
            <a:r>
              <a:rPr lang="en-US" altLang="zh-CN" dirty="0" err="1"/>
              <a:t>RdMeat</a:t>
            </a:r>
            <a:r>
              <a:rPr lang="zh-CN" altLang="en-US" dirty="0"/>
              <a:t>）、白肉（</a:t>
            </a:r>
            <a:r>
              <a:rPr lang="en-US" altLang="zh-CN" dirty="0" err="1"/>
              <a:t>WhMeat</a:t>
            </a:r>
            <a:r>
              <a:rPr lang="zh-CN" altLang="en-US" dirty="0"/>
              <a:t>）、鸡蛋（</a:t>
            </a:r>
            <a:r>
              <a:rPr lang="en-US" altLang="zh-CN" dirty="0"/>
              <a:t>Eggs</a:t>
            </a:r>
            <a:r>
              <a:rPr lang="zh-CN" altLang="en-US" dirty="0"/>
              <a:t>）、牛奶（</a:t>
            </a:r>
            <a:r>
              <a:rPr lang="en-US" altLang="zh-CN" dirty="0"/>
              <a:t>Milk</a:t>
            </a:r>
            <a:r>
              <a:rPr lang="zh-CN" altLang="en-US" dirty="0"/>
              <a:t>）、鱼肉（</a:t>
            </a:r>
            <a:r>
              <a:rPr lang="en-US" altLang="zh-CN" dirty="0"/>
              <a:t>Fish</a:t>
            </a:r>
            <a:r>
              <a:rPr lang="zh-CN" altLang="en-US" dirty="0"/>
              <a:t>）、谷物（</a:t>
            </a:r>
            <a:r>
              <a:rPr lang="en-US" altLang="zh-CN" dirty="0"/>
              <a:t>Cereal</a:t>
            </a:r>
            <a:r>
              <a:rPr lang="zh-CN" altLang="en-US" dirty="0"/>
              <a:t>）、淀粉类食品（</a:t>
            </a:r>
            <a:r>
              <a:rPr lang="en-US" altLang="zh-CN" dirty="0"/>
              <a:t>Starch</a:t>
            </a:r>
            <a:r>
              <a:rPr lang="zh-CN" altLang="en-US" dirty="0"/>
              <a:t>）、豆类</a:t>
            </a:r>
            <a:r>
              <a:rPr lang="en-US" altLang="zh-CN" dirty="0"/>
              <a:t>/</a:t>
            </a:r>
            <a:r>
              <a:rPr lang="zh-CN" altLang="en-US" dirty="0"/>
              <a:t>坚果</a:t>
            </a:r>
            <a:r>
              <a:rPr lang="en-US" altLang="zh-CN" dirty="0"/>
              <a:t>/</a:t>
            </a:r>
            <a:r>
              <a:rPr lang="zh-CN" altLang="en-US" dirty="0"/>
              <a:t>油籽（</a:t>
            </a:r>
            <a:r>
              <a:rPr lang="en-US" altLang="zh-CN" dirty="0" smtClean="0"/>
              <a:t>Nuts</a:t>
            </a:r>
            <a:r>
              <a:rPr lang="zh-CN" altLang="en-US" dirty="0"/>
              <a:t>）和水果</a:t>
            </a:r>
            <a:r>
              <a:rPr lang="en-US" altLang="zh-CN" dirty="0"/>
              <a:t>/</a:t>
            </a:r>
            <a:r>
              <a:rPr lang="zh-CN" altLang="en-US" dirty="0"/>
              <a:t>蔬菜（</a:t>
            </a:r>
            <a:r>
              <a:rPr lang="en-US" altLang="zh-CN" dirty="0" err="1"/>
              <a:t>Fr&amp;Veg</a:t>
            </a:r>
            <a:r>
              <a:rPr lang="zh-CN" altLang="en-US" dirty="0" smtClean="0"/>
              <a:t>）</a:t>
            </a:r>
            <a:endParaRPr lang="en-US" altLang="zh-CN" dirty="0" smtClean="0"/>
          </a:p>
        </p:txBody>
      </p:sp>
      <p:pic>
        <p:nvPicPr>
          <p:cNvPr id="11" name="图片 10"/>
          <p:cNvPicPr>
            <a:picLocks noChangeAspect="1"/>
          </p:cNvPicPr>
          <p:nvPr/>
        </p:nvPicPr>
        <p:blipFill>
          <a:blip r:embed="rId3"/>
          <a:stretch>
            <a:fillRect/>
          </a:stretch>
        </p:blipFill>
        <p:spPr>
          <a:xfrm>
            <a:off x="2783632" y="3789040"/>
            <a:ext cx="6264695" cy="2474045"/>
          </a:xfrm>
          <a:prstGeom prst="rect">
            <a:avLst/>
          </a:prstGeom>
        </p:spPr>
      </p:pic>
    </p:spTree>
    <p:extLst>
      <p:ext uri="{BB962C8B-B14F-4D97-AF65-F5344CB8AC3E}">
        <p14:creationId xmlns:p14="http://schemas.microsoft.com/office/powerpoint/2010/main" val="4081112393"/>
      </p:ext>
    </p:extLst>
  </p:cSld>
  <p:clrMapOvr>
    <a:masterClrMapping/>
  </p:clrMapOvr>
  <p:transition>
    <p:blinds dir="ver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874531" cy="821913"/>
          </a:xfrm>
        </p:spPr>
        <p:txBody>
          <a:bodyPr/>
          <a:lstStyle/>
          <a:p>
            <a:r>
              <a:rPr lang="zh-CN" altLang="en-US" b="1" dirty="0" smtClean="0"/>
              <a:t>基于</a:t>
            </a:r>
            <a:r>
              <a:rPr lang="en-US" altLang="zh-CN" b="1" dirty="0" smtClean="0"/>
              <a:t>R</a:t>
            </a:r>
            <a:r>
              <a:rPr lang="zh-CN" altLang="en-US" b="1" dirty="0" smtClean="0"/>
              <a:t>的</a:t>
            </a:r>
            <a:r>
              <a:rPr lang="en-US" altLang="zh-CN" b="1" dirty="0" smtClean="0"/>
              <a:t>K-Means </a:t>
            </a:r>
            <a:r>
              <a:rPr lang="zh-CN" altLang="en-US" b="1" dirty="0" smtClean="0"/>
              <a:t>的聚类分析</a:t>
            </a:r>
            <a:endParaRPr lang="en-US" altLang="zh-CN" b="1" dirty="0"/>
          </a:p>
        </p:txBody>
      </p:sp>
      <p:sp>
        <p:nvSpPr>
          <p:cNvPr id="7" name="内容占位符 6"/>
          <p:cNvSpPr>
            <a:spLocks noGrp="1"/>
          </p:cNvSpPr>
          <p:nvPr>
            <p:ph idx="1"/>
          </p:nvPr>
        </p:nvSpPr>
        <p:spPr>
          <a:xfrm>
            <a:off x="605366" y="2924944"/>
            <a:ext cx="6795368" cy="4762910"/>
          </a:xfrm>
        </p:spPr>
        <p:txBody>
          <a:bodyPr/>
          <a:lstStyle/>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6.</a:t>
            </a:r>
            <a:r>
              <a:rPr lang="zh-CN" altLang="en-US" dirty="0"/>
              <a:t>基于</a:t>
            </a:r>
            <a:r>
              <a:rPr lang="en-US" altLang="zh-CN" dirty="0"/>
              <a:t>R</a:t>
            </a:r>
            <a:r>
              <a:rPr lang="zh-CN" altLang="en-US" dirty="0"/>
              <a:t>的机器学习的</a:t>
            </a:r>
            <a:r>
              <a:rPr lang="zh-CN" altLang="en-US" dirty="0" smtClean="0"/>
              <a:t>应用</a:t>
            </a:r>
            <a:endParaRPr lang="zh-CN" altLang="en-US" dirty="0"/>
          </a:p>
        </p:txBody>
      </p:sp>
      <p:pic>
        <p:nvPicPr>
          <p:cNvPr id="15" name="图片 14"/>
          <p:cNvPicPr>
            <a:picLocks noChangeAspect="1"/>
          </p:cNvPicPr>
          <p:nvPr/>
        </p:nvPicPr>
        <p:blipFill>
          <a:blip r:embed="rId3"/>
          <a:stretch>
            <a:fillRect/>
          </a:stretch>
        </p:blipFill>
        <p:spPr>
          <a:xfrm>
            <a:off x="1487488" y="1362527"/>
            <a:ext cx="7556275" cy="5495473"/>
          </a:xfrm>
          <a:prstGeom prst="rect">
            <a:avLst/>
          </a:prstGeom>
        </p:spPr>
      </p:pic>
      <p:pic>
        <p:nvPicPr>
          <p:cNvPr id="16" name="图片 15" descr="C:\Users\clm\AppData\Roaming\Tencent\Users\527899385\QQ\WinTemp\RichOle\)PMAF0FFSERO[X@6KWVV5YF.png"/>
          <p:cNvPicPr/>
          <p:nvPr/>
        </p:nvPicPr>
        <p:blipFill>
          <a:blip r:embed="rId4" cstate="print"/>
          <a:srcRect/>
          <a:stretch>
            <a:fillRect/>
          </a:stretch>
        </p:blipFill>
        <p:spPr bwMode="auto">
          <a:xfrm>
            <a:off x="9264352" y="4233407"/>
            <a:ext cx="1761813" cy="1078999"/>
          </a:xfrm>
          <a:prstGeom prst="rect">
            <a:avLst/>
          </a:prstGeom>
          <a:noFill/>
          <a:ln w="9525">
            <a:solidFill>
              <a:schemeClr val="tx1"/>
            </a:solidFill>
            <a:miter lim="800000"/>
            <a:headEnd/>
            <a:tailEnd/>
          </a:ln>
        </p:spPr>
      </p:pic>
      <p:pic>
        <p:nvPicPr>
          <p:cNvPr id="17" name="图片 16" descr="C:\Users\clm\AppData\Roaming\Tencent\Users\527899385\QQ\WinTemp\RichOle\Y`HU(JXT2}$FBY`1BFA$(%K.png"/>
          <p:cNvPicPr/>
          <p:nvPr/>
        </p:nvPicPr>
        <p:blipFill>
          <a:blip r:embed="rId5" cstate="print"/>
          <a:srcRect/>
          <a:stretch>
            <a:fillRect/>
          </a:stretch>
        </p:blipFill>
        <p:spPr bwMode="auto">
          <a:xfrm>
            <a:off x="9264353" y="5533818"/>
            <a:ext cx="1761812" cy="1324181"/>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151854050"/>
      </p:ext>
    </p:extLst>
  </p:cSld>
  <p:clrMapOvr>
    <a:masterClrMapping/>
  </p:clrMapOvr>
  <p:transition>
    <p:blinds dir="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328" y="392510"/>
            <a:ext cx="11377264" cy="821913"/>
          </a:xfrm>
        </p:spPr>
        <p:txBody>
          <a:bodyPr/>
          <a:lstStyle/>
          <a:p>
            <a:r>
              <a:rPr lang="zh-CN" altLang="en-US" dirty="0" smtClean="0"/>
              <a:t>主要内容</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a:p>
            <a:endParaRPr lang="zh-CN" altLang="en-US" dirty="0"/>
          </a:p>
        </p:txBody>
      </p:sp>
      <p:sp>
        <p:nvSpPr>
          <p:cNvPr id="7" name="文本占位符 6"/>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zh-CN" altLang="en-US" dirty="0" smtClean="0"/>
              <a:t>目录</a:t>
            </a:r>
            <a:endParaRPr lang="zh-CN" altLang="en-US"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val="3824752950"/>
              </p:ext>
            </p:extLst>
          </p:nvPr>
        </p:nvGraphicFramePr>
        <p:xfrm>
          <a:off x="812800" y="1500175"/>
          <a:ext cx="9963720"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8920423"/>
      </p:ext>
    </p:extLst>
  </p:cSld>
  <p:clrMapOvr>
    <a:masterClrMapping/>
  </p:clrMapOvr>
  <p:transition>
    <p:blinds dir="ver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026659" cy="821913"/>
          </a:xfrm>
        </p:spPr>
        <p:txBody>
          <a:bodyPr/>
          <a:lstStyle/>
          <a:p>
            <a:r>
              <a:rPr lang="zh-CN" altLang="en-US" b="1" dirty="0" smtClean="0"/>
              <a:t>基于</a:t>
            </a:r>
            <a:r>
              <a:rPr lang="en-US" altLang="zh-CN" b="1" dirty="0" smtClean="0"/>
              <a:t>R</a:t>
            </a:r>
            <a:r>
              <a:rPr lang="zh-CN" altLang="en-US" b="1" dirty="0" smtClean="0"/>
              <a:t>的</a:t>
            </a:r>
            <a:r>
              <a:rPr lang="en-US" altLang="zh-CN" b="1" dirty="0" smtClean="0"/>
              <a:t>K-Means </a:t>
            </a:r>
            <a:r>
              <a:rPr lang="zh-CN" altLang="en-US" b="1" dirty="0" smtClean="0"/>
              <a:t>的聚类分析</a:t>
            </a:r>
            <a:endParaRPr lang="en-US" altLang="zh-CN" b="1" dirty="0"/>
          </a:p>
        </p:txBody>
      </p:sp>
      <p:sp>
        <p:nvSpPr>
          <p:cNvPr id="7" name="内容占位符 6"/>
          <p:cNvSpPr>
            <a:spLocks noGrp="1"/>
          </p:cNvSpPr>
          <p:nvPr>
            <p:ph idx="1"/>
          </p:nvPr>
        </p:nvSpPr>
        <p:spPr>
          <a:xfrm>
            <a:off x="605366" y="2924944"/>
            <a:ext cx="6795368" cy="4762910"/>
          </a:xfrm>
        </p:spPr>
        <p:txBody>
          <a:bodyPr/>
          <a:lstStyle/>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6.</a:t>
            </a:r>
            <a:r>
              <a:rPr lang="zh-CN" altLang="en-US" dirty="0"/>
              <a:t>基于</a:t>
            </a:r>
            <a:r>
              <a:rPr lang="en-US" altLang="zh-CN" dirty="0"/>
              <a:t>R</a:t>
            </a:r>
            <a:r>
              <a:rPr lang="zh-CN" altLang="en-US" dirty="0"/>
              <a:t>的机器学习</a:t>
            </a:r>
          </a:p>
        </p:txBody>
      </p:sp>
      <p:pic>
        <p:nvPicPr>
          <p:cNvPr id="9" name="图片 8" descr="C:\Users\clm\AppData\Roaming\Tencent\Users\527899385\QQ\WinTemp\RichOle\7I0}PZ_%X9U_$$2J`S{P5I7.png"/>
          <p:cNvPicPr/>
          <p:nvPr/>
        </p:nvPicPr>
        <p:blipFill>
          <a:blip r:embed="rId3" cstate="print"/>
          <a:srcRect/>
          <a:stretch>
            <a:fillRect/>
          </a:stretch>
        </p:blipFill>
        <p:spPr bwMode="auto">
          <a:xfrm>
            <a:off x="9197550" y="1844824"/>
            <a:ext cx="2304256" cy="1513318"/>
          </a:xfrm>
          <a:prstGeom prst="rect">
            <a:avLst/>
          </a:prstGeom>
          <a:noFill/>
          <a:ln w="9525">
            <a:solidFill>
              <a:schemeClr val="tx1"/>
            </a:solidFill>
            <a:miter lim="800000"/>
            <a:headEnd/>
            <a:tailEnd/>
          </a:ln>
        </p:spPr>
      </p:pic>
      <p:pic>
        <p:nvPicPr>
          <p:cNvPr id="10" name="图片 9" descr="C:\Users\clm\AppData\Roaming\Tencent\Users\527899385\QQ\WinTemp\RichOle\R}_@Q_{VP21P{FM@(41C0@Q.png"/>
          <p:cNvPicPr/>
          <p:nvPr/>
        </p:nvPicPr>
        <p:blipFill rotWithShape="1">
          <a:blip r:embed="rId4" cstate="print"/>
          <a:srcRect r="27289"/>
          <a:stretch/>
        </p:blipFill>
        <p:spPr bwMode="auto">
          <a:xfrm>
            <a:off x="9161401" y="4466490"/>
            <a:ext cx="2407207" cy="1679818"/>
          </a:xfrm>
          <a:prstGeom prst="rect">
            <a:avLst/>
          </a:prstGeom>
          <a:noFill/>
          <a:ln w="9525">
            <a:solidFill>
              <a:schemeClr val="tx1"/>
            </a:solidFill>
            <a:miter lim="800000"/>
            <a:headEnd/>
            <a:tailEnd/>
          </a:ln>
        </p:spPr>
      </p:pic>
      <p:pic>
        <p:nvPicPr>
          <p:cNvPr id="8" name="图片 7"/>
          <p:cNvPicPr>
            <a:picLocks noChangeAspect="1"/>
          </p:cNvPicPr>
          <p:nvPr/>
        </p:nvPicPr>
        <p:blipFill>
          <a:blip r:embed="rId5"/>
          <a:stretch>
            <a:fillRect/>
          </a:stretch>
        </p:blipFill>
        <p:spPr>
          <a:xfrm>
            <a:off x="767408" y="1346285"/>
            <a:ext cx="7894721" cy="5107051"/>
          </a:xfrm>
          <a:prstGeom prst="rect">
            <a:avLst/>
          </a:prstGeom>
        </p:spPr>
      </p:pic>
    </p:spTree>
    <p:extLst>
      <p:ext uri="{BB962C8B-B14F-4D97-AF65-F5344CB8AC3E}">
        <p14:creationId xmlns:p14="http://schemas.microsoft.com/office/powerpoint/2010/main" val="2670805355"/>
      </p:ext>
    </p:extLst>
  </p:cSld>
  <p:clrMapOvr>
    <a:masterClrMapping/>
  </p:clrMapOvr>
  <p:transition>
    <p:blinds dir="ver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ltLang="zh-CN"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6.</a:t>
            </a:r>
            <a:r>
              <a:rPr lang="zh-CN" altLang="en-US" dirty="0"/>
              <a:t>基于</a:t>
            </a:r>
            <a:r>
              <a:rPr lang="en-US" altLang="zh-CN" dirty="0"/>
              <a:t>R</a:t>
            </a:r>
            <a:r>
              <a:rPr lang="zh-CN" altLang="en-US" dirty="0"/>
              <a:t>的机器学习</a:t>
            </a:r>
          </a:p>
        </p:txBody>
      </p:sp>
      <p:pic>
        <p:nvPicPr>
          <p:cNvPr id="9" name="图片 8" descr="C:\Users\clm\AppData\Roaming\Tencent\Users\527899385\QQ\WinTemp\RichOle\7I0}PZ_%X9U_$$2J`S{P5I7.png"/>
          <p:cNvPicPr/>
          <p:nvPr/>
        </p:nvPicPr>
        <p:blipFill>
          <a:blip r:embed="rId3" cstate="print"/>
          <a:srcRect/>
          <a:stretch>
            <a:fillRect/>
          </a:stretch>
        </p:blipFill>
        <p:spPr bwMode="auto">
          <a:xfrm>
            <a:off x="875140" y="260648"/>
            <a:ext cx="8605236" cy="6597352"/>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2680735602"/>
      </p:ext>
    </p:extLst>
  </p:cSld>
  <p:clrMapOvr>
    <a:masterClrMapping/>
  </p:clrMapOvr>
  <p:transition>
    <p:blinds dir="ver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522603" cy="821913"/>
          </a:xfrm>
        </p:spPr>
        <p:txBody>
          <a:bodyPr/>
          <a:lstStyle/>
          <a:p>
            <a:r>
              <a:rPr lang="zh-CN" altLang="en-US" b="1" dirty="0"/>
              <a:t>基于</a:t>
            </a:r>
            <a:r>
              <a:rPr lang="en-US" altLang="zh-CN" b="1" dirty="0"/>
              <a:t>R</a:t>
            </a:r>
            <a:r>
              <a:rPr lang="zh-CN" altLang="en-US" b="1" dirty="0"/>
              <a:t>的</a:t>
            </a:r>
            <a:r>
              <a:rPr lang="en-US" altLang="zh-CN" b="1" dirty="0"/>
              <a:t>K-Means </a:t>
            </a:r>
            <a:r>
              <a:rPr lang="zh-CN" altLang="en-US" b="1" dirty="0"/>
              <a:t>的聚类分析</a:t>
            </a:r>
            <a:endParaRPr lang="en-US" altLang="zh-CN" dirty="0"/>
          </a:p>
        </p:txBody>
      </p:sp>
      <p:sp>
        <p:nvSpPr>
          <p:cNvPr id="7" name="内容占位符 6"/>
          <p:cNvSpPr>
            <a:spLocks noGrp="1"/>
          </p:cNvSpPr>
          <p:nvPr>
            <p:ph idx="1"/>
          </p:nvPr>
        </p:nvSpPr>
        <p:spPr>
          <a:xfrm>
            <a:off x="605366" y="2924944"/>
            <a:ext cx="6795368" cy="4762910"/>
          </a:xfrm>
        </p:spPr>
        <p:txBody>
          <a:bodyPr/>
          <a:lstStyle/>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6.</a:t>
            </a:r>
            <a:r>
              <a:rPr lang="zh-CN" altLang="en-US" dirty="0"/>
              <a:t>基于</a:t>
            </a:r>
            <a:r>
              <a:rPr lang="en-US" altLang="zh-CN" dirty="0"/>
              <a:t>R</a:t>
            </a:r>
            <a:r>
              <a:rPr lang="zh-CN" altLang="en-US" dirty="0"/>
              <a:t>的机器学习</a:t>
            </a:r>
          </a:p>
          <a:p>
            <a:endParaRPr lang="zh-CN" altLang="en-US" dirty="0"/>
          </a:p>
        </p:txBody>
      </p:sp>
      <p:pic>
        <p:nvPicPr>
          <p:cNvPr id="9" name="图片 8" descr="C:\Users\clm\AppData\Roaming\Tencent\Users\527899385\QQ\WinTemp\RichOle\7I0}PZ_%X9U_$$2J`S{P5I7.png"/>
          <p:cNvPicPr/>
          <p:nvPr/>
        </p:nvPicPr>
        <p:blipFill>
          <a:blip r:embed="rId3" cstate="print"/>
          <a:srcRect/>
          <a:stretch>
            <a:fillRect/>
          </a:stretch>
        </p:blipFill>
        <p:spPr bwMode="auto">
          <a:xfrm>
            <a:off x="9197550" y="1844824"/>
            <a:ext cx="2304256" cy="1513318"/>
          </a:xfrm>
          <a:prstGeom prst="rect">
            <a:avLst/>
          </a:prstGeom>
          <a:noFill/>
          <a:ln w="9525">
            <a:solidFill>
              <a:schemeClr val="tx1"/>
            </a:solidFill>
            <a:miter lim="800000"/>
            <a:headEnd/>
            <a:tailEnd/>
          </a:ln>
        </p:spPr>
      </p:pic>
      <p:pic>
        <p:nvPicPr>
          <p:cNvPr id="10" name="图片 9" descr="C:\Users\clm\AppData\Roaming\Tencent\Users\527899385\QQ\WinTemp\RichOle\R}_@Q_{VP21P{FM@(41C0@Q.png"/>
          <p:cNvPicPr/>
          <p:nvPr/>
        </p:nvPicPr>
        <p:blipFill rotWithShape="1">
          <a:blip r:embed="rId4" cstate="print"/>
          <a:srcRect r="27289"/>
          <a:stretch/>
        </p:blipFill>
        <p:spPr bwMode="auto">
          <a:xfrm>
            <a:off x="9161401" y="4466490"/>
            <a:ext cx="2407207" cy="1679818"/>
          </a:xfrm>
          <a:prstGeom prst="rect">
            <a:avLst/>
          </a:prstGeom>
          <a:noFill/>
          <a:ln w="9525">
            <a:solidFill>
              <a:schemeClr val="tx1"/>
            </a:solidFill>
            <a:miter lim="800000"/>
            <a:headEnd/>
            <a:tailEnd/>
          </a:ln>
        </p:spPr>
      </p:pic>
      <p:pic>
        <p:nvPicPr>
          <p:cNvPr id="8" name="图片 7"/>
          <p:cNvPicPr>
            <a:picLocks noChangeAspect="1"/>
          </p:cNvPicPr>
          <p:nvPr/>
        </p:nvPicPr>
        <p:blipFill>
          <a:blip r:embed="rId5"/>
          <a:stretch>
            <a:fillRect/>
          </a:stretch>
        </p:blipFill>
        <p:spPr>
          <a:xfrm>
            <a:off x="767408" y="1346285"/>
            <a:ext cx="7894721" cy="5107051"/>
          </a:xfrm>
          <a:prstGeom prst="rect">
            <a:avLst/>
          </a:prstGeom>
        </p:spPr>
      </p:pic>
    </p:spTree>
    <p:extLst>
      <p:ext uri="{BB962C8B-B14F-4D97-AF65-F5344CB8AC3E}">
        <p14:creationId xmlns:p14="http://schemas.microsoft.com/office/powerpoint/2010/main" val="40087010"/>
      </p:ext>
    </p:extLst>
  </p:cSld>
  <p:clrMapOvr>
    <a:masterClrMapping/>
  </p:clrMapOvr>
  <p:transition>
    <p:blinds dir="ver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
          </p:nvPr>
        </p:nvSpPr>
        <p:spPr>
          <a:xfrm>
            <a:off x="605366" y="2924944"/>
            <a:ext cx="6795368" cy="4762910"/>
          </a:xfrm>
        </p:spPr>
        <p:txBody>
          <a:bodyPr/>
          <a:lstStyle/>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6.</a:t>
            </a:r>
            <a:r>
              <a:rPr lang="zh-CN" altLang="en-US" dirty="0"/>
              <a:t>基于</a:t>
            </a:r>
            <a:r>
              <a:rPr lang="en-US" altLang="zh-CN" dirty="0"/>
              <a:t>R</a:t>
            </a:r>
            <a:r>
              <a:rPr lang="zh-CN" altLang="en-US" dirty="0"/>
              <a:t>的机器学习</a:t>
            </a:r>
          </a:p>
        </p:txBody>
      </p:sp>
      <p:pic>
        <p:nvPicPr>
          <p:cNvPr id="10" name="图片 9" descr="C:\Users\clm\AppData\Roaming\Tencent\Users\527899385\QQ\WinTemp\RichOle\R}_@Q_{VP21P{FM@(41C0@Q.png"/>
          <p:cNvPicPr/>
          <p:nvPr/>
        </p:nvPicPr>
        <p:blipFill rotWithShape="1">
          <a:blip r:embed="rId3" cstate="print"/>
          <a:srcRect r="27289"/>
          <a:stretch/>
        </p:blipFill>
        <p:spPr bwMode="auto">
          <a:xfrm>
            <a:off x="1199456" y="1340768"/>
            <a:ext cx="6912768" cy="4260290"/>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766484600"/>
      </p:ext>
    </p:extLst>
  </p:cSld>
  <p:clrMapOvr>
    <a:masterClrMapping/>
  </p:clrMapOvr>
  <p:transition>
    <p:blinds dir="ver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874531" cy="821913"/>
          </a:xfrm>
        </p:spPr>
        <p:txBody>
          <a:bodyPr/>
          <a:lstStyle/>
          <a:p>
            <a:r>
              <a:rPr lang="zh-CN" altLang="en-US" b="1" dirty="0" smtClean="0"/>
              <a:t>基于</a:t>
            </a:r>
            <a:r>
              <a:rPr lang="en-US" altLang="zh-CN" b="1" dirty="0" smtClean="0"/>
              <a:t>R</a:t>
            </a:r>
            <a:r>
              <a:rPr lang="zh-CN" altLang="en-US" b="1" dirty="0" smtClean="0"/>
              <a:t>的</a:t>
            </a:r>
            <a:r>
              <a:rPr lang="en-US" altLang="zh-CN" b="1" dirty="0" smtClean="0"/>
              <a:t>K-Means </a:t>
            </a:r>
            <a:r>
              <a:rPr lang="zh-CN" altLang="en-US" b="1" dirty="0" smtClean="0"/>
              <a:t>的聚类分析</a:t>
            </a:r>
            <a:endParaRPr lang="en-US" altLang="zh-CN" b="1" dirty="0"/>
          </a:p>
        </p:txBody>
      </p:sp>
      <p:sp>
        <p:nvSpPr>
          <p:cNvPr id="7" name="内容占位符 6"/>
          <p:cNvSpPr>
            <a:spLocks noGrp="1"/>
          </p:cNvSpPr>
          <p:nvPr>
            <p:ph idx="1"/>
          </p:nvPr>
        </p:nvSpPr>
        <p:spPr>
          <a:xfrm>
            <a:off x="605366" y="2924944"/>
            <a:ext cx="6795368" cy="4762910"/>
          </a:xfrm>
        </p:spPr>
        <p:txBody>
          <a:bodyPr/>
          <a:lstStyle/>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6.</a:t>
            </a:r>
            <a:r>
              <a:rPr lang="zh-CN" altLang="en-US" dirty="0"/>
              <a:t>基于</a:t>
            </a:r>
            <a:r>
              <a:rPr lang="en-US" altLang="zh-CN" dirty="0"/>
              <a:t>R</a:t>
            </a:r>
            <a:r>
              <a:rPr lang="zh-CN" altLang="en-US" dirty="0"/>
              <a:t>的机器学习</a:t>
            </a:r>
          </a:p>
        </p:txBody>
      </p:sp>
      <p:pic>
        <p:nvPicPr>
          <p:cNvPr id="6" name="图片 5"/>
          <p:cNvPicPr>
            <a:picLocks noChangeAspect="1"/>
          </p:cNvPicPr>
          <p:nvPr/>
        </p:nvPicPr>
        <p:blipFill>
          <a:blip r:embed="rId3"/>
          <a:stretch>
            <a:fillRect/>
          </a:stretch>
        </p:blipFill>
        <p:spPr>
          <a:xfrm>
            <a:off x="1199456" y="1700808"/>
            <a:ext cx="8239056" cy="4320480"/>
          </a:xfrm>
          <a:prstGeom prst="rect">
            <a:avLst/>
          </a:prstGeom>
        </p:spPr>
      </p:pic>
      <p:pic>
        <p:nvPicPr>
          <p:cNvPr id="9" name="图片 8" descr="C:\Users\clm\AppData\Roaming\Tencent\Users\527899385\QQ\WinTemp\RichOle\4[~HV8BJ7UFVIJCSZLGSZ8K.png"/>
          <p:cNvPicPr/>
          <p:nvPr/>
        </p:nvPicPr>
        <p:blipFill>
          <a:blip r:embed="rId4" cstate="print"/>
          <a:srcRect/>
          <a:stretch>
            <a:fillRect/>
          </a:stretch>
        </p:blipFill>
        <p:spPr bwMode="auto">
          <a:xfrm>
            <a:off x="9431761" y="2884453"/>
            <a:ext cx="1734880" cy="3231758"/>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4215928597"/>
      </p:ext>
    </p:extLst>
  </p:cSld>
  <p:clrMapOvr>
    <a:masterClrMapping/>
  </p:clrMapOvr>
  <p:transition>
    <p:blinds dir="ver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442483" cy="821913"/>
          </a:xfrm>
        </p:spPr>
        <p:txBody>
          <a:bodyPr/>
          <a:lstStyle/>
          <a:p>
            <a:r>
              <a:rPr lang="zh-CN" altLang="en-US" b="1" dirty="0"/>
              <a:t>基于</a:t>
            </a:r>
            <a:r>
              <a:rPr lang="en-US" altLang="zh-CN" b="1" dirty="0"/>
              <a:t>R</a:t>
            </a:r>
            <a:r>
              <a:rPr lang="zh-CN" altLang="en-US" b="1" dirty="0"/>
              <a:t>的</a:t>
            </a:r>
            <a:r>
              <a:rPr lang="en-US" altLang="zh-CN" b="1" dirty="0"/>
              <a:t>K-Means </a:t>
            </a:r>
            <a:r>
              <a:rPr lang="zh-CN" altLang="en-US" b="1" dirty="0"/>
              <a:t>的聚类分析</a:t>
            </a:r>
            <a:endParaRPr lang="en-US" altLang="zh-CN" dirty="0"/>
          </a:p>
        </p:txBody>
      </p:sp>
      <p:sp>
        <p:nvSpPr>
          <p:cNvPr id="7" name="内容占位符 6"/>
          <p:cNvSpPr>
            <a:spLocks noGrp="1"/>
          </p:cNvSpPr>
          <p:nvPr>
            <p:ph idx="1"/>
          </p:nvPr>
        </p:nvSpPr>
        <p:spPr>
          <a:xfrm>
            <a:off x="605366" y="2924944"/>
            <a:ext cx="6795368" cy="4762910"/>
          </a:xfrm>
        </p:spPr>
        <p:txBody>
          <a:bodyPr/>
          <a:lstStyle/>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6.</a:t>
            </a:r>
            <a:r>
              <a:rPr lang="zh-CN" altLang="en-US" dirty="0"/>
              <a:t>基于</a:t>
            </a:r>
            <a:r>
              <a:rPr lang="en-US" altLang="zh-CN" dirty="0"/>
              <a:t>R</a:t>
            </a:r>
            <a:r>
              <a:rPr lang="zh-CN" altLang="en-US" dirty="0"/>
              <a:t>的机器学习</a:t>
            </a:r>
          </a:p>
        </p:txBody>
      </p:sp>
      <p:pic>
        <p:nvPicPr>
          <p:cNvPr id="9" name="图片 8" descr="C:\Users\clm\AppData\Roaming\Tencent\Users\527899385\QQ\WinTemp\RichOle\4[~HV8BJ7UFVIJCSZLGSZ8K.png"/>
          <p:cNvPicPr/>
          <p:nvPr/>
        </p:nvPicPr>
        <p:blipFill>
          <a:blip r:embed="rId3" cstate="print"/>
          <a:srcRect/>
          <a:stretch>
            <a:fillRect/>
          </a:stretch>
        </p:blipFill>
        <p:spPr bwMode="auto">
          <a:xfrm>
            <a:off x="3143672" y="1322575"/>
            <a:ext cx="3600400" cy="5040560"/>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256761135"/>
      </p:ext>
    </p:extLst>
  </p:cSld>
  <p:clrMapOvr>
    <a:masterClrMapping/>
  </p:clrMapOvr>
  <p:transition>
    <p:blinds dir="ver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4"/>
          <p:cNvSpPr>
            <a:spLocks noGrp="1"/>
          </p:cNvSpPr>
          <p:nvPr>
            <p:ph type="body" sz="quarter" idx="14"/>
          </p:nvPr>
        </p:nvSpPr>
        <p:spPr>
          <a:xfrm>
            <a:off x="5595938" y="1"/>
            <a:ext cx="3498850" cy="214313"/>
          </a:xfrm>
          <a:ln w="9525"/>
        </p:spPr>
        <p:txBody>
          <a:bodyPr/>
          <a:lstStyle/>
          <a:p>
            <a:r>
              <a:rPr lang="zh-CN" altLang="en-US" dirty="0" smtClean="0">
                <a:latin typeface="Arial" panose="020B0604020202020204" pitchFamily="34" charset="0"/>
                <a:cs typeface="Arial" panose="020B0604020202020204" pitchFamily="34" charset="0"/>
              </a:rPr>
              <a:t>►</a:t>
            </a:r>
            <a:r>
              <a:rPr lang="zh-CN" altLang="en-US" dirty="0" smtClean="0"/>
              <a:t>结束</a:t>
            </a:r>
          </a:p>
        </p:txBody>
      </p:sp>
      <p:sp>
        <p:nvSpPr>
          <p:cNvPr id="13" name="文本占位符 4"/>
          <p:cNvSpPr>
            <a:spLocks noGrp="1"/>
          </p:cNvSpPr>
          <p:nvPr>
            <p:ph type="body" sz="quarter" idx="13"/>
          </p:nvPr>
        </p:nvSpPr>
        <p:spPr>
          <a:xfrm>
            <a:off x="0" y="0"/>
            <a:ext cx="4416491" cy="260648"/>
          </a:xfrm>
          <a:ln w="9525"/>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smtClean="0"/>
          </a:p>
        </p:txBody>
      </p:sp>
      <p:pic>
        <p:nvPicPr>
          <p:cNvPr id="12" name="Picture 20" descr="thankyou"/>
          <p:cNvPicPr>
            <a:picLocks noChangeAspect="1" noChangeArrowheads="1"/>
          </p:cNvPicPr>
          <p:nvPr/>
        </p:nvPicPr>
        <p:blipFill>
          <a:blip r:embed="rId3"/>
          <a:srcRect/>
          <a:stretch>
            <a:fillRect/>
          </a:stretch>
        </p:blipFill>
        <p:spPr bwMode="auto">
          <a:xfrm>
            <a:off x="3863752" y="692696"/>
            <a:ext cx="3960043" cy="2658574"/>
          </a:xfrm>
          <a:prstGeom prst="rect">
            <a:avLst/>
          </a:prstGeom>
          <a:noFill/>
          <a:ln w="9525">
            <a:noFill/>
            <a:miter lim="800000"/>
            <a:headEnd/>
            <a:tailEnd/>
          </a:ln>
        </p:spPr>
      </p:pic>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22" name="文本框 21"/>
          <p:cNvSpPr txBox="1"/>
          <p:nvPr/>
        </p:nvSpPr>
        <p:spPr>
          <a:xfrm flipH="1">
            <a:off x="4020021" y="6145409"/>
            <a:ext cx="1992309" cy="285426"/>
          </a:xfrm>
          <a:prstGeom prst="rect">
            <a:avLst/>
          </a:prstGeom>
          <a:noFill/>
        </p:spPr>
        <p:txBody>
          <a:bodyPr wrap="square" rtlCol="0">
            <a:spAutoFit/>
          </a:bodyPr>
          <a:lstStyle/>
          <a:p>
            <a:pPr algn="ctr"/>
            <a:r>
              <a:rPr lang="zh-CN" altLang="en-US" sz="1200" dirty="0" smtClean="0"/>
              <a:t>教学支撑平台</a:t>
            </a:r>
            <a:endParaRPr lang="zh-CN" altLang="en-US" sz="1200" dirty="0"/>
          </a:p>
        </p:txBody>
      </p:sp>
      <p:sp>
        <p:nvSpPr>
          <p:cNvPr id="23" name="文本框 22"/>
          <p:cNvSpPr txBox="1"/>
          <p:nvPr/>
        </p:nvSpPr>
        <p:spPr>
          <a:xfrm>
            <a:off x="6776976" y="4122127"/>
            <a:ext cx="2093637" cy="1754326"/>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smtClean="0"/>
          </a:p>
          <a:p>
            <a:pPr algn="ctr"/>
            <a:r>
              <a:rPr lang="en-US" altLang="zh-CN" dirty="0" err="1" smtClean="0"/>
              <a:t>chaolemen</a:t>
            </a:r>
            <a:endParaRPr lang="en-US" altLang="zh-CN" dirty="0" smtClean="0"/>
          </a:p>
          <a:p>
            <a:pPr algn="ctr"/>
            <a:endParaRPr lang="en-US" altLang="zh-CN" dirty="0" smtClean="0"/>
          </a:p>
          <a:p>
            <a:pPr algn="ctr"/>
            <a:r>
              <a:rPr lang="en-US" altLang="zh-CN" dirty="0" smtClean="0"/>
              <a:t>@</a:t>
            </a:r>
          </a:p>
          <a:p>
            <a:pPr algn="ctr"/>
            <a:endParaRPr lang="en-US" altLang="zh-CN" dirty="0"/>
          </a:p>
          <a:p>
            <a:pPr algn="ctr"/>
            <a:r>
              <a:rPr lang="en-US" altLang="zh-CN" dirty="0" smtClean="0"/>
              <a:t>ruc.edu.cn</a:t>
            </a:r>
          </a:p>
        </p:txBody>
      </p:sp>
      <p:sp>
        <p:nvSpPr>
          <p:cNvPr id="24" name="文本框 23"/>
          <p:cNvSpPr txBox="1"/>
          <p:nvPr/>
        </p:nvSpPr>
        <p:spPr>
          <a:xfrm flipH="1">
            <a:off x="1345218" y="6145409"/>
            <a:ext cx="1575916" cy="276999"/>
          </a:xfrm>
          <a:prstGeom prst="rect">
            <a:avLst/>
          </a:prstGeom>
          <a:noFill/>
        </p:spPr>
        <p:txBody>
          <a:bodyPr wrap="square" rtlCol="0">
            <a:spAutoFit/>
          </a:bodyPr>
          <a:lstStyle/>
          <a:p>
            <a:pPr algn="ctr"/>
            <a:r>
              <a:rPr lang="zh-CN" altLang="en-US" sz="1200" dirty="0" smtClean="0"/>
              <a:t>参考书目</a:t>
            </a:r>
            <a:endParaRPr lang="zh-CN" altLang="en-US" sz="1200" dirty="0"/>
          </a:p>
        </p:txBody>
      </p:sp>
      <p:sp>
        <p:nvSpPr>
          <p:cNvPr id="25" name="文本框 24"/>
          <p:cNvSpPr txBox="1"/>
          <p:nvPr/>
        </p:nvSpPr>
        <p:spPr>
          <a:xfrm flipH="1">
            <a:off x="7035836" y="6153836"/>
            <a:ext cx="1575916" cy="276999"/>
          </a:xfrm>
          <a:prstGeom prst="rect">
            <a:avLst/>
          </a:prstGeom>
          <a:noFill/>
        </p:spPr>
        <p:txBody>
          <a:bodyPr wrap="square" rtlCol="0">
            <a:spAutoFit/>
          </a:bodyPr>
          <a:lstStyle/>
          <a:p>
            <a:pPr algn="ctr"/>
            <a:r>
              <a:rPr lang="zh-CN" altLang="en-US" sz="1200" dirty="0" smtClean="0"/>
              <a:t>主讲人联系方式</a:t>
            </a:r>
            <a:endParaRPr lang="zh-CN" altLang="en-US" sz="1200" dirty="0"/>
          </a:p>
        </p:txBody>
      </p:sp>
      <p:graphicFrame>
        <p:nvGraphicFramePr>
          <p:cNvPr id="26" name="内容占位符 9"/>
          <p:cNvGraphicFramePr>
            <a:graphicFrameLocks noGrp="1"/>
          </p:cNvGraphicFramePr>
          <p:nvPr>
            <p:ph idx="1"/>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7" name="图片 26"/>
          <p:cNvPicPr>
            <a:picLocks noChangeAspect="1"/>
          </p:cNvPicPr>
          <p:nvPr/>
        </p:nvPicPr>
        <p:blipFill rotWithShape="1">
          <a:blip r:embed="rId10"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28" name="文本框 27"/>
          <p:cNvSpPr txBox="1"/>
          <p:nvPr/>
        </p:nvSpPr>
        <p:spPr>
          <a:xfrm flipH="1">
            <a:off x="9710640" y="6108433"/>
            <a:ext cx="1575916" cy="276999"/>
          </a:xfrm>
          <a:prstGeom prst="rect">
            <a:avLst/>
          </a:prstGeom>
          <a:noFill/>
        </p:spPr>
        <p:txBody>
          <a:bodyPr wrap="square" rtlCol="0">
            <a:spAutoFit/>
          </a:bodyPr>
          <a:lstStyle/>
          <a:p>
            <a:pPr algn="ctr"/>
            <a:r>
              <a:rPr lang="zh-CN" altLang="en-US" sz="1200" dirty="0" smtClean="0"/>
              <a:t>主讲人微信</a:t>
            </a:r>
            <a:endParaRPr lang="zh-CN" altLang="en-US" sz="1200" dirty="0"/>
          </a:p>
        </p:txBody>
      </p:sp>
    </p:spTree>
    <p:extLst>
      <p:ext uri="{BB962C8B-B14F-4D97-AF65-F5344CB8AC3E}">
        <p14:creationId xmlns:p14="http://schemas.microsoft.com/office/powerpoint/2010/main" val="1713742055"/>
      </p:ext>
    </p:extLst>
  </p:cSld>
  <p:clrMapOvr>
    <a:masterClrMapping/>
  </p:clrMapOvr>
  <p:transition>
    <p:blinds dir="ver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914400" y="2438400"/>
            <a:ext cx="8637984" cy="1143000"/>
          </a:xfrm>
        </p:spPr>
        <p:txBody>
          <a:bodyPr/>
          <a:lstStyle/>
          <a:p>
            <a:r>
              <a:rPr lang="en-US" altLang="zh-CN" sz="4800" dirty="0"/>
              <a:t>7.</a:t>
            </a:r>
            <a:r>
              <a:rPr lang="zh-CN" altLang="en-US" sz="4800" dirty="0"/>
              <a:t>基于</a:t>
            </a:r>
            <a:r>
              <a:rPr lang="en-US" altLang="zh-CN" sz="4800" dirty="0"/>
              <a:t>R</a:t>
            </a:r>
            <a:r>
              <a:rPr lang="zh-CN" altLang="en-US" sz="4800" dirty="0"/>
              <a:t>和</a:t>
            </a:r>
            <a:r>
              <a:rPr lang="en-US" altLang="zh-CN" sz="4800" dirty="0"/>
              <a:t>Spark</a:t>
            </a:r>
            <a:r>
              <a:rPr lang="zh-CN" altLang="en-US" sz="4800" dirty="0"/>
              <a:t>的大数据分析</a:t>
            </a:r>
          </a:p>
        </p:txBody>
      </p:sp>
      <p:sp>
        <p:nvSpPr>
          <p:cNvPr id="7" name="副标题 6"/>
          <p:cNvSpPr>
            <a:spLocks noGrp="1"/>
          </p:cNvSpPr>
          <p:nvPr>
            <p:ph type="subTitle" idx="1"/>
          </p:nvPr>
        </p:nvSpPr>
        <p:spPr>
          <a:xfrm>
            <a:off x="3215680" y="4038602"/>
            <a:ext cx="4320480" cy="1752600"/>
          </a:xfrm>
        </p:spPr>
        <p:txBody>
          <a:bodyPr/>
          <a:lstStyle/>
          <a:p>
            <a:r>
              <a:rPr lang="en-US" altLang="zh-CN" sz="2000" dirty="0">
                <a:solidFill>
                  <a:schemeClr val="bg1">
                    <a:lumMod val="65000"/>
                  </a:schemeClr>
                </a:solidFill>
                <a:latin typeface="Arial" panose="020B0604020202020204" pitchFamily="34" charset="0"/>
                <a:cs typeface="Arial" panose="020B0604020202020204" pitchFamily="34" charset="0"/>
              </a:rPr>
              <a:t>▲6.</a:t>
            </a:r>
            <a:r>
              <a:rPr lang="zh-CN" altLang="en-US" sz="2000" dirty="0">
                <a:solidFill>
                  <a:schemeClr val="bg1">
                    <a:lumMod val="65000"/>
                  </a:schemeClr>
                </a:solidFill>
                <a:latin typeface="Arial" panose="020B0604020202020204" pitchFamily="34" charset="0"/>
                <a:cs typeface="Arial" panose="020B0604020202020204" pitchFamily="34" charset="0"/>
              </a:rPr>
              <a:t>基于</a:t>
            </a:r>
            <a:r>
              <a:rPr lang="en-US" altLang="zh-CN" sz="2000" dirty="0">
                <a:solidFill>
                  <a:schemeClr val="bg1">
                    <a:lumMod val="65000"/>
                  </a:schemeClr>
                </a:solidFill>
                <a:latin typeface="Arial" panose="020B0604020202020204" pitchFamily="34" charset="0"/>
                <a:cs typeface="Arial" panose="020B0604020202020204" pitchFamily="34" charset="0"/>
              </a:rPr>
              <a:t>R</a:t>
            </a:r>
            <a:r>
              <a:rPr lang="zh-CN" altLang="en-US" sz="2000" dirty="0">
                <a:solidFill>
                  <a:schemeClr val="bg1">
                    <a:lumMod val="65000"/>
                  </a:schemeClr>
                </a:solidFill>
                <a:latin typeface="Arial" panose="020B0604020202020204" pitchFamily="34" charset="0"/>
                <a:cs typeface="Arial" panose="020B0604020202020204" pitchFamily="34" charset="0"/>
              </a:rPr>
              <a:t>的</a:t>
            </a:r>
            <a:r>
              <a:rPr lang="zh-CN" altLang="en-US" sz="2000" dirty="0" smtClean="0">
                <a:solidFill>
                  <a:schemeClr val="bg1">
                    <a:lumMod val="65000"/>
                  </a:schemeClr>
                </a:solidFill>
                <a:latin typeface="Arial" panose="020B0604020202020204" pitchFamily="34" charset="0"/>
                <a:cs typeface="Arial" panose="020B0604020202020204" pitchFamily="34" charset="0"/>
              </a:rPr>
              <a:t>机器学习</a:t>
            </a:r>
            <a:endParaRPr lang="en-US" altLang="zh-CN" sz="2000" dirty="0" smtClean="0">
              <a:solidFill>
                <a:schemeClr val="bg1">
                  <a:lumMod val="65000"/>
                </a:schemeClr>
              </a:solidFill>
              <a:latin typeface="Arial" panose="020B0604020202020204" pitchFamily="34" charset="0"/>
              <a:cs typeface="Arial" panose="020B0604020202020204" pitchFamily="34" charset="0"/>
            </a:endParaRPr>
          </a:p>
          <a:p>
            <a:endParaRPr lang="en-US" altLang="zh-CN" sz="2000" dirty="0">
              <a:latin typeface="Arial" panose="020B0604020202020204" pitchFamily="34" charset="0"/>
              <a:cs typeface="Arial" panose="020B0604020202020204" pitchFamily="34" charset="0"/>
            </a:endParaRPr>
          </a:p>
          <a:p>
            <a:r>
              <a:rPr lang="zh-CN" altLang="en-US" sz="2000" dirty="0" smtClean="0">
                <a:latin typeface="Arial" panose="020B0604020202020204" pitchFamily="34" charset="0"/>
                <a:cs typeface="Arial" panose="020B0604020202020204" pitchFamily="34" charset="0"/>
              </a:rPr>
              <a:t>▼</a:t>
            </a:r>
            <a:r>
              <a:rPr lang="en-US" altLang="zh-CN" sz="2000" dirty="0">
                <a:latin typeface="Arial" panose="020B0604020202020204" pitchFamily="34" charset="0"/>
                <a:cs typeface="Arial" panose="020B0604020202020204" pitchFamily="34" charset="0"/>
              </a:rPr>
              <a:t>8.</a:t>
            </a:r>
            <a:r>
              <a:rPr lang="zh-CN" altLang="en-US" sz="2000" dirty="0">
                <a:latin typeface="Arial" panose="020B0604020202020204" pitchFamily="34" charset="0"/>
                <a:cs typeface="Arial" panose="020B0604020202020204" pitchFamily="34" charset="0"/>
              </a:rPr>
              <a:t>如何继续学习</a:t>
            </a:r>
            <a:endParaRPr lang="zh-CN" altLang="en-US" dirty="0"/>
          </a:p>
        </p:txBody>
      </p:sp>
    </p:spTree>
    <p:extLst>
      <p:ext uri="{BB962C8B-B14F-4D97-AF65-F5344CB8AC3E}">
        <p14:creationId xmlns:p14="http://schemas.microsoft.com/office/powerpoint/2010/main" val="1585764060"/>
      </p:ext>
    </p:extLst>
  </p:cSld>
  <p:clrMapOvr>
    <a:masterClrMapping/>
  </p:clrMapOvr>
  <p:transition>
    <p:blinds dir="ver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p:txBody>
      </p:sp>
      <p:sp>
        <p:nvSpPr>
          <p:cNvPr id="6" name="文本占位符 5"/>
          <p:cNvSpPr>
            <a:spLocks noGrp="1"/>
          </p:cNvSpPr>
          <p:nvPr>
            <p:ph type="body" sz="quarter" idx="14"/>
          </p:nvPr>
        </p:nvSpPr>
        <p:spPr>
          <a:xfrm>
            <a:off x="5429245" y="0"/>
            <a:ext cx="3619083" cy="260648"/>
          </a:xfrm>
        </p:spPr>
        <p:txBody>
          <a:bodyPr/>
          <a:lstStyle/>
          <a:p>
            <a:r>
              <a:rPr lang="zh-CN" altLang="en-US" dirty="0" smtClean="0">
                <a:latin typeface="Arial" panose="020B0604020202020204" pitchFamily="34" charset="0"/>
                <a:cs typeface="Arial" panose="020B0604020202020204" pitchFamily="34" charset="0"/>
              </a:rPr>
              <a:t>►</a:t>
            </a:r>
            <a:r>
              <a:rPr lang="en-US" altLang="zh-CN" dirty="0"/>
              <a:t>7.</a:t>
            </a:r>
            <a:r>
              <a:rPr lang="zh-CN" altLang="en-US" dirty="0"/>
              <a:t>基于</a:t>
            </a:r>
            <a:r>
              <a:rPr lang="en-US" altLang="zh-CN" dirty="0"/>
              <a:t>R</a:t>
            </a:r>
            <a:r>
              <a:rPr lang="zh-CN" altLang="en-US" dirty="0"/>
              <a:t>和</a:t>
            </a:r>
            <a:r>
              <a:rPr lang="en-US" altLang="zh-CN" dirty="0"/>
              <a:t>Spark</a:t>
            </a:r>
            <a:r>
              <a:rPr lang="zh-CN" altLang="en-US" dirty="0"/>
              <a:t>的大数据分析</a:t>
            </a:r>
          </a:p>
        </p:txBody>
      </p:sp>
      <p:sp>
        <p:nvSpPr>
          <p:cNvPr id="8" name="标题 1"/>
          <p:cNvSpPr txBox="1">
            <a:spLocks/>
          </p:cNvSpPr>
          <p:nvPr/>
        </p:nvSpPr>
        <p:spPr bwMode="auto">
          <a:xfrm>
            <a:off x="623392" y="743685"/>
            <a:ext cx="9226459"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r>
              <a:rPr lang="en-US" altLang="zh-CN" sz="4000" b="1" kern="0" smtClean="0"/>
              <a:t>SparkR</a:t>
            </a:r>
            <a:r>
              <a:rPr lang="zh-CN" altLang="en-US" sz="4000" b="1" kern="0" smtClean="0"/>
              <a:t>编程系列教程</a:t>
            </a:r>
            <a:endParaRPr lang="zh-CN" altLang="en-US" sz="4000" b="1" kern="0" dirty="0" smtClean="0"/>
          </a:p>
        </p:txBody>
      </p:sp>
      <p:graphicFrame>
        <p:nvGraphicFramePr>
          <p:cNvPr id="9" name="内容占位符 4"/>
          <p:cNvGraphicFramePr>
            <a:graphicFrameLocks noGrp="1"/>
          </p:cNvGraphicFramePr>
          <p:nvPr>
            <p:ph idx="1"/>
            <p:extLst>
              <p:ext uri="{D42A27DB-BD31-4B8C-83A1-F6EECF244321}">
                <p14:modId xmlns:p14="http://schemas.microsoft.com/office/powerpoint/2010/main" val="1338605269"/>
              </p:ext>
            </p:extLst>
          </p:nvPr>
        </p:nvGraphicFramePr>
        <p:xfrm>
          <a:off x="632842" y="1568996"/>
          <a:ext cx="10719742" cy="48843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2" descr="http://qr.api.cli.im/qr?data=http%253A%252F%252Fmp.weixin.qq.com%252Fs%252F18Ep6tzWI-_usfd96L4fHg&amp;level=H&amp;transparent=false&amp;bgcolor=%23ffffff&amp;forecolor=%23000000&amp;blockpixel=12&amp;marginblock=1&amp;logourl=&amp;size=280&amp;kid=cliim&amp;key=b3d219ebf7415771e6df37455b0333f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59301" y="385053"/>
            <a:ext cx="1539176" cy="1539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867901"/>
      </p:ext>
    </p:extLst>
  </p:cSld>
  <p:clrMapOvr>
    <a:masterClrMapping/>
  </p:clrMapOvr>
  <p:transition>
    <p:blinds dir="ver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946539" cy="821913"/>
          </a:xfrm>
        </p:spPr>
        <p:txBody>
          <a:bodyPr/>
          <a:lstStyle/>
          <a:p>
            <a:r>
              <a:rPr lang="zh-CN" altLang="en-US" b="1" dirty="0" smtClean="0"/>
              <a:t>基于</a:t>
            </a:r>
            <a:r>
              <a:rPr lang="en-US" altLang="zh-CN" b="1" dirty="0" smtClean="0"/>
              <a:t>Spark + R </a:t>
            </a:r>
            <a:r>
              <a:rPr lang="zh-CN" altLang="en-US" b="1" dirty="0" smtClean="0"/>
              <a:t>的大数据分析</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p:txBody>
      </p:sp>
      <p:sp>
        <p:nvSpPr>
          <p:cNvPr id="6" name="文本占位符 5"/>
          <p:cNvSpPr>
            <a:spLocks noGrp="1"/>
          </p:cNvSpPr>
          <p:nvPr>
            <p:ph type="body" sz="quarter" idx="14"/>
          </p:nvPr>
        </p:nvSpPr>
        <p:spPr>
          <a:xfrm>
            <a:off x="5429245" y="0"/>
            <a:ext cx="3619083" cy="260648"/>
          </a:xfrm>
        </p:spPr>
        <p:txBody>
          <a:bodyPr/>
          <a:lstStyle/>
          <a:p>
            <a:r>
              <a:rPr lang="zh-CN" altLang="en-US" dirty="0" smtClean="0">
                <a:latin typeface="Arial" panose="020B0604020202020204" pitchFamily="34" charset="0"/>
                <a:cs typeface="Arial" panose="020B0604020202020204" pitchFamily="34" charset="0"/>
              </a:rPr>
              <a:t>►</a:t>
            </a:r>
            <a:r>
              <a:rPr lang="en-US" altLang="zh-CN" dirty="0"/>
              <a:t>7.</a:t>
            </a:r>
            <a:r>
              <a:rPr lang="zh-CN" altLang="en-US" dirty="0"/>
              <a:t>基于</a:t>
            </a:r>
            <a:r>
              <a:rPr lang="en-US" altLang="zh-CN" dirty="0"/>
              <a:t>R</a:t>
            </a:r>
            <a:r>
              <a:rPr lang="zh-CN" altLang="en-US" dirty="0"/>
              <a:t>和</a:t>
            </a:r>
            <a:r>
              <a:rPr lang="en-US" altLang="zh-CN" dirty="0"/>
              <a:t>Spark</a:t>
            </a:r>
            <a:r>
              <a:rPr lang="zh-CN" altLang="en-US" dirty="0"/>
              <a:t>的大数据分析</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350" y="1346285"/>
            <a:ext cx="7650282" cy="5094897"/>
          </a:xfrm>
          <a:prstGeom prst="rect">
            <a:avLst/>
          </a:prstGeom>
          <a:ln>
            <a:noFill/>
          </a:ln>
          <a:effectLst>
            <a:softEdge rad="112500"/>
          </a:effectLst>
        </p:spPr>
      </p:pic>
      <p:pic>
        <p:nvPicPr>
          <p:cNvPr id="7" name="图片 6"/>
          <p:cNvPicPr>
            <a:picLocks noChangeAspect="1"/>
          </p:cNvPicPr>
          <p:nvPr/>
        </p:nvPicPr>
        <p:blipFill>
          <a:blip r:embed="rId3"/>
          <a:stretch>
            <a:fillRect/>
          </a:stretch>
        </p:blipFill>
        <p:spPr>
          <a:xfrm>
            <a:off x="8228403" y="4469638"/>
            <a:ext cx="3714597" cy="2088441"/>
          </a:xfrm>
          <a:prstGeom prst="rect">
            <a:avLst/>
          </a:prstGeom>
        </p:spPr>
      </p:pic>
    </p:spTree>
    <p:extLst>
      <p:ext uri="{BB962C8B-B14F-4D97-AF65-F5344CB8AC3E}">
        <p14:creationId xmlns:p14="http://schemas.microsoft.com/office/powerpoint/2010/main" val="2282037511"/>
      </p:ext>
    </p:extLst>
  </p:cSld>
  <p:clrMapOvr>
    <a:masterClrMapping/>
  </p:clrMapOvr>
  <p:transition>
    <p:blinds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914400" y="2438400"/>
            <a:ext cx="6477744" cy="1143000"/>
          </a:xfrm>
        </p:spPr>
        <p:txBody>
          <a:bodyPr/>
          <a:lstStyle/>
          <a:p>
            <a:r>
              <a:rPr lang="en-US" altLang="zh-CN" sz="4800" dirty="0"/>
              <a:t>1.</a:t>
            </a:r>
            <a:r>
              <a:rPr lang="zh-CN" altLang="en-US" sz="4800" dirty="0"/>
              <a:t>数据科学的应用现状</a:t>
            </a:r>
          </a:p>
        </p:txBody>
      </p:sp>
      <p:sp>
        <p:nvSpPr>
          <p:cNvPr id="7" name="副标题 6"/>
          <p:cNvSpPr>
            <a:spLocks noGrp="1"/>
          </p:cNvSpPr>
          <p:nvPr>
            <p:ph type="subTitle" idx="1"/>
          </p:nvPr>
        </p:nvSpPr>
        <p:spPr>
          <a:xfrm>
            <a:off x="3215680" y="4038602"/>
            <a:ext cx="4320480" cy="1752600"/>
          </a:xfrm>
        </p:spPr>
        <p:txBody>
          <a:bodyPr/>
          <a:lstStyle/>
          <a:p>
            <a:r>
              <a:rPr lang="zh-CN" altLang="en-US" sz="2000" dirty="0" smtClean="0">
                <a:latin typeface="Arial" panose="020B0604020202020204" pitchFamily="34" charset="0"/>
                <a:cs typeface="Arial" panose="020B0604020202020204" pitchFamily="34" charset="0"/>
              </a:rPr>
              <a:t>▼</a:t>
            </a:r>
            <a:r>
              <a:rPr lang="en-US" altLang="zh-CN" sz="2000" dirty="0">
                <a:latin typeface="Arial" panose="020B0604020202020204" pitchFamily="34" charset="0"/>
                <a:cs typeface="Arial" panose="020B0604020202020204" pitchFamily="34" charset="0"/>
              </a:rPr>
              <a:t>2.</a:t>
            </a:r>
            <a:r>
              <a:rPr lang="zh-CN" altLang="en-US" sz="2000" dirty="0">
                <a:latin typeface="Arial" panose="020B0604020202020204" pitchFamily="34" charset="0"/>
                <a:cs typeface="Arial" panose="020B0604020202020204" pitchFamily="34" charset="0"/>
              </a:rPr>
              <a:t>数据科学与</a:t>
            </a:r>
            <a:r>
              <a:rPr lang="en-US" altLang="zh-CN" sz="2000" dirty="0">
                <a:latin typeface="Arial" panose="020B0604020202020204" pitchFamily="34" charset="0"/>
                <a:cs typeface="Arial" panose="020B0604020202020204" pitchFamily="34" charset="0"/>
              </a:rPr>
              <a:t>2012</a:t>
            </a:r>
            <a:r>
              <a:rPr lang="zh-CN" altLang="en-US" sz="2000" dirty="0">
                <a:latin typeface="Arial" panose="020B0604020202020204" pitchFamily="34" charset="0"/>
                <a:cs typeface="Arial" panose="020B0604020202020204" pitchFamily="34" charset="0"/>
              </a:rPr>
              <a:t>美国总统大选</a:t>
            </a:r>
            <a:endParaRPr lang="zh-CN" altLang="en-US" dirty="0"/>
          </a:p>
        </p:txBody>
      </p:sp>
    </p:spTree>
    <p:extLst>
      <p:ext uri="{BB962C8B-B14F-4D97-AF65-F5344CB8AC3E}">
        <p14:creationId xmlns:p14="http://schemas.microsoft.com/office/powerpoint/2010/main" val="990897952"/>
      </p:ext>
    </p:extLst>
  </p:cSld>
  <p:clrMapOvr>
    <a:masterClrMapping/>
  </p:clrMapOvr>
  <p:transition>
    <p:blinds dir="ver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1344" y="445314"/>
            <a:ext cx="7210235" cy="821913"/>
          </a:xfrm>
        </p:spPr>
        <p:txBody>
          <a:bodyPr/>
          <a:lstStyle/>
          <a:p>
            <a:r>
              <a:rPr lang="en-US" altLang="zh-CN" dirty="0" smtClean="0"/>
              <a:t>【</a:t>
            </a:r>
            <a:r>
              <a:rPr lang="zh-CN" altLang="en-US" dirty="0" smtClean="0"/>
              <a:t>小结</a:t>
            </a:r>
            <a:r>
              <a:rPr lang="en-US" altLang="zh-CN" dirty="0" smtClean="0"/>
              <a:t>】</a:t>
            </a:r>
            <a:r>
              <a:rPr lang="zh-CN" altLang="en-US" dirty="0" smtClean="0"/>
              <a:t>案例分析</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a:xfrm>
            <a:off x="5429245" y="0"/>
            <a:ext cx="3547075" cy="260648"/>
          </a:xfrm>
        </p:spPr>
        <p:txBody>
          <a:bodyPr/>
          <a:lstStyle/>
          <a:p>
            <a:r>
              <a:rPr lang="zh-CN" altLang="en-US" dirty="0" smtClean="0">
                <a:latin typeface="Arial" panose="020B0604020202020204" pitchFamily="34" charset="0"/>
                <a:cs typeface="Arial" panose="020B0604020202020204" pitchFamily="34" charset="0"/>
              </a:rPr>
              <a:t>►</a:t>
            </a:r>
            <a:r>
              <a:rPr lang="en-US" altLang="zh-CN" dirty="0"/>
              <a:t>7.</a:t>
            </a:r>
            <a:r>
              <a:rPr lang="zh-CN" altLang="en-US" dirty="0"/>
              <a:t>基于</a:t>
            </a:r>
            <a:r>
              <a:rPr lang="en-US" altLang="zh-CN" dirty="0"/>
              <a:t>R</a:t>
            </a:r>
            <a:r>
              <a:rPr lang="zh-CN" altLang="en-US" dirty="0"/>
              <a:t>和</a:t>
            </a:r>
            <a:r>
              <a:rPr lang="en-US" altLang="zh-CN" dirty="0"/>
              <a:t>Spark</a:t>
            </a:r>
            <a:r>
              <a:rPr lang="zh-CN" altLang="en-US" dirty="0"/>
              <a:t>的大数据分析</a:t>
            </a:r>
          </a:p>
        </p:txBody>
      </p:sp>
      <p:sp>
        <p:nvSpPr>
          <p:cNvPr id="381954"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400" y="1727756"/>
            <a:ext cx="2953404" cy="205541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l="2910" r="4148" b="10940"/>
          <a:stretch/>
        </p:blipFill>
        <p:spPr>
          <a:xfrm>
            <a:off x="4151784" y="1712627"/>
            <a:ext cx="2808312" cy="206128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677" y="4205981"/>
            <a:ext cx="2880320" cy="217534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70456" y="4205981"/>
            <a:ext cx="2861648" cy="217534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031904076"/>
      </p:ext>
    </p:extLst>
  </p:cSld>
  <p:clrMapOvr>
    <a:masterClrMapping/>
  </p:clrMapOvr>
  <p:transition>
    <p:blinds dir="vert"/>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4"/>
          <p:cNvSpPr>
            <a:spLocks noGrp="1"/>
          </p:cNvSpPr>
          <p:nvPr>
            <p:ph type="body" sz="quarter" idx="14"/>
          </p:nvPr>
        </p:nvSpPr>
        <p:spPr>
          <a:xfrm>
            <a:off x="5595938" y="1"/>
            <a:ext cx="3498850" cy="214313"/>
          </a:xfrm>
          <a:ln w="9525"/>
        </p:spPr>
        <p:txBody>
          <a:bodyPr/>
          <a:lstStyle/>
          <a:p>
            <a:r>
              <a:rPr lang="zh-CN" altLang="en-US" dirty="0" smtClean="0">
                <a:latin typeface="Arial" panose="020B0604020202020204" pitchFamily="34" charset="0"/>
                <a:cs typeface="Arial" panose="020B0604020202020204" pitchFamily="34" charset="0"/>
              </a:rPr>
              <a:t>►</a:t>
            </a:r>
            <a:r>
              <a:rPr lang="zh-CN" altLang="en-US" dirty="0" smtClean="0"/>
              <a:t>结束</a:t>
            </a:r>
          </a:p>
        </p:txBody>
      </p:sp>
      <p:sp>
        <p:nvSpPr>
          <p:cNvPr id="13" name="文本占位符 4"/>
          <p:cNvSpPr>
            <a:spLocks noGrp="1"/>
          </p:cNvSpPr>
          <p:nvPr>
            <p:ph type="body" sz="quarter" idx="13"/>
          </p:nvPr>
        </p:nvSpPr>
        <p:spPr>
          <a:xfrm>
            <a:off x="0" y="0"/>
            <a:ext cx="4416491" cy="260648"/>
          </a:xfrm>
          <a:ln w="9525"/>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smtClean="0"/>
          </a:p>
        </p:txBody>
      </p:sp>
      <p:pic>
        <p:nvPicPr>
          <p:cNvPr id="12" name="Picture 20" descr="thankyou"/>
          <p:cNvPicPr>
            <a:picLocks noChangeAspect="1" noChangeArrowheads="1"/>
          </p:cNvPicPr>
          <p:nvPr/>
        </p:nvPicPr>
        <p:blipFill>
          <a:blip r:embed="rId3"/>
          <a:srcRect/>
          <a:stretch>
            <a:fillRect/>
          </a:stretch>
        </p:blipFill>
        <p:spPr bwMode="auto">
          <a:xfrm>
            <a:off x="3863752" y="692696"/>
            <a:ext cx="3960043" cy="2658574"/>
          </a:xfrm>
          <a:prstGeom prst="rect">
            <a:avLst/>
          </a:prstGeom>
          <a:noFill/>
          <a:ln w="9525">
            <a:noFill/>
            <a:miter lim="800000"/>
            <a:headEnd/>
            <a:tailEnd/>
          </a:ln>
        </p:spPr>
      </p:pic>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22" name="文本框 21"/>
          <p:cNvSpPr txBox="1"/>
          <p:nvPr/>
        </p:nvSpPr>
        <p:spPr>
          <a:xfrm flipH="1">
            <a:off x="4020022" y="6145409"/>
            <a:ext cx="1575916" cy="276999"/>
          </a:xfrm>
          <a:prstGeom prst="rect">
            <a:avLst/>
          </a:prstGeom>
          <a:noFill/>
        </p:spPr>
        <p:txBody>
          <a:bodyPr wrap="square" rtlCol="0">
            <a:spAutoFit/>
          </a:bodyPr>
          <a:lstStyle/>
          <a:p>
            <a:pPr algn="ctr"/>
            <a:r>
              <a:rPr lang="zh-CN" altLang="en-US" sz="1200" dirty="0" smtClean="0"/>
              <a:t>教学支撑平台</a:t>
            </a:r>
            <a:endParaRPr lang="zh-CN" altLang="en-US" sz="1200" dirty="0"/>
          </a:p>
        </p:txBody>
      </p:sp>
      <p:sp>
        <p:nvSpPr>
          <p:cNvPr id="23" name="文本框 22"/>
          <p:cNvSpPr txBox="1"/>
          <p:nvPr/>
        </p:nvSpPr>
        <p:spPr>
          <a:xfrm>
            <a:off x="6776976" y="4122127"/>
            <a:ext cx="2093637" cy="1754326"/>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smtClean="0"/>
          </a:p>
          <a:p>
            <a:pPr algn="ctr"/>
            <a:r>
              <a:rPr lang="en-US" altLang="zh-CN" dirty="0" err="1" smtClean="0"/>
              <a:t>chaolemen</a:t>
            </a:r>
            <a:endParaRPr lang="en-US" altLang="zh-CN" dirty="0" smtClean="0"/>
          </a:p>
          <a:p>
            <a:pPr algn="ctr"/>
            <a:endParaRPr lang="en-US" altLang="zh-CN" dirty="0" smtClean="0"/>
          </a:p>
          <a:p>
            <a:pPr algn="ctr"/>
            <a:r>
              <a:rPr lang="en-US" altLang="zh-CN" dirty="0" smtClean="0"/>
              <a:t>@</a:t>
            </a:r>
          </a:p>
          <a:p>
            <a:pPr algn="ctr"/>
            <a:endParaRPr lang="en-US" altLang="zh-CN" dirty="0"/>
          </a:p>
          <a:p>
            <a:pPr algn="ctr"/>
            <a:r>
              <a:rPr lang="en-US" altLang="zh-CN" dirty="0" smtClean="0"/>
              <a:t>ruc.edu.cn</a:t>
            </a:r>
          </a:p>
        </p:txBody>
      </p:sp>
      <p:sp>
        <p:nvSpPr>
          <p:cNvPr id="24" name="文本框 23"/>
          <p:cNvSpPr txBox="1"/>
          <p:nvPr/>
        </p:nvSpPr>
        <p:spPr>
          <a:xfrm flipH="1">
            <a:off x="1345218" y="6145409"/>
            <a:ext cx="1575916" cy="276999"/>
          </a:xfrm>
          <a:prstGeom prst="rect">
            <a:avLst/>
          </a:prstGeom>
          <a:noFill/>
        </p:spPr>
        <p:txBody>
          <a:bodyPr wrap="square" rtlCol="0">
            <a:spAutoFit/>
          </a:bodyPr>
          <a:lstStyle/>
          <a:p>
            <a:pPr algn="ctr"/>
            <a:r>
              <a:rPr lang="zh-CN" altLang="en-US" sz="1200" dirty="0" smtClean="0"/>
              <a:t>参考书目</a:t>
            </a:r>
            <a:endParaRPr lang="zh-CN" altLang="en-US" sz="1200" dirty="0"/>
          </a:p>
        </p:txBody>
      </p:sp>
      <p:sp>
        <p:nvSpPr>
          <p:cNvPr id="25" name="文本框 24"/>
          <p:cNvSpPr txBox="1"/>
          <p:nvPr/>
        </p:nvSpPr>
        <p:spPr>
          <a:xfrm flipH="1">
            <a:off x="7035836" y="6153836"/>
            <a:ext cx="1575916" cy="276999"/>
          </a:xfrm>
          <a:prstGeom prst="rect">
            <a:avLst/>
          </a:prstGeom>
          <a:noFill/>
        </p:spPr>
        <p:txBody>
          <a:bodyPr wrap="square" rtlCol="0">
            <a:spAutoFit/>
          </a:bodyPr>
          <a:lstStyle/>
          <a:p>
            <a:pPr algn="ctr"/>
            <a:r>
              <a:rPr lang="zh-CN" altLang="en-US" sz="1200" dirty="0" smtClean="0"/>
              <a:t>主讲人联系方式</a:t>
            </a:r>
            <a:endParaRPr lang="zh-CN" altLang="en-US" sz="1200" dirty="0"/>
          </a:p>
        </p:txBody>
      </p:sp>
      <p:graphicFrame>
        <p:nvGraphicFramePr>
          <p:cNvPr id="26" name="内容占位符 9"/>
          <p:cNvGraphicFramePr>
            <a:graphicFrameLocks noGrp="1"/>
          </p:cNvGraphicFramePr>
          <p:nvPr>
            <p:ph idx="1"/>
            <p:extLst>
              <p:ext uri="{D42A27DB-BD31-4B8C-83A1-F6EECF244321}">
                <p14:modId xmlns:p14="http://schemas.microsoft.com/office/powerpoint/2010/main" val="780303663"/>
              </p:ext>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7" name="图片 26"/>
          <p:cNvPicPr>
            <a:picLocks noChangeAspect="1"/>
          </p:cNvPicPr>
          <p:nvPr/>
        </p:nvPicPr>
        <p:blipFill rotWithShape="1">
          <a:blip r:embed="rId10"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28" name="文本框 27"/>
          <p:cNvSpPr txBox="1"/>
          <p:nvPr/>
        </p:nvSpPr>
        <p:spPr>
          <a:xfrm flipH="1">
            <a:off x="9710640" y="6108433"/>
            <a:ext cx="1575916" cy="276999"/>
          </a:xfrm>
          <a:prstGeom prst="rect">
            <a:avLst/>
          </a:prstGeom>
          <a:noFill/>
        </p:spPr>
        <p:txBody>
          <a:bodyPr wrap="square" rtlCol="0">
            <a:spAutoFit/>
          </a:bodyPr>
          <a:lstStyle/>
          <a:p>
            <a:pPr algn="ctr"/>
            <a:r>
              <a:rPr lang="zh-CN" altLang="en-US" sz="1200" dirty="0" smtClean="0"/>
              <a:t>主讲人微信</a:t>
            </a:r>
            <a:endParaRPr lang="zh-CN" altLang="en-US" sz="1200" dirty="0"/>
          </a:p>
        </p:txBody>
      </p:sp>
    </p:spTree>
    <p:extLst>
      <p:ext uri="{BB962C8B-B14F-4D97-AF65-F5344CB8AC3E}">
        <p14:creationId xmlns:p14="http://schemas.microsoft.com/office/powerpoint/2010/main" val="300207634"/>
      </p:ext>
    </p:extLst>
  </p:cSld>
  <p:clrMapOvr>
    <a:masterClrMapping/>
  </p:clrMapOvr>
  <p:transition>
    <p:blinds dir="vert"/>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lstStyle/>
          <a:p>
            <a:r>
              <a:rPr lang="en-US" altLang="zh-CN" sz="4800" dirty="0"/>
              <a:t>8.</a:t>
            </a:r>
            <a:r>
              <a:rPr lang="zh-CN" altLang="en-US" sz="4800" dirty="0"/>
              <a:t>如何继续学习</a:t>
            </a:r>
          </a:p>
        </p:txBody>
      </p:sp>
      <p:sp>
        <p:nvSpPr>
          <p:cNvPr id="7" name="副标题 6"/>
          <p:cNvSpPr>
            <a:spLocks noGrp="1"/>
          </p:cNvSpPr>
          <p:nvPr>
            <p:ph type="subTitle" idx="1"/>
          </p:nvPr>
        </p:nvSpPr>
        <p:spPr>
          <a:xfrm>
            <a:off x="2495600" y="4038602"/>
            <a:ext cx="5616624" cy="1752600"/>
          </a:xfrm>
        </p:spPr>
        <p:txBody>
          <a:bodyPr/>
          <a:lstStyle/>
          <a:p>
            <a:r>
              <a:rPr lang="en-US" altLang="zh-CN" dirty="0">
                <a:latin typeface="Arial" panose="020B0604020202020204" pitchFamily="34" charset="0"/>
                <a:cs typeface="Arial" panose="020B0604020202020204" pitchFamily="34" charset="0"/>
              </a:rPr>
              <a:t>▲7.</a:t>
            </a:r>
            <a:r>
              <a:rPr lang="zh-CN" altLang="en-US" dirty="0">
                <a:latin typeface="Arial" panose="020B0604020202020204" pitchFamily="34" charset="0"/>
                <a:cs typeface="Arial" panose="020B0604020202020204" pitchFamily="34" charset="0"/>
              </a:rPr>
              <a:t>基于</a:t>
            </a:r>
            <a:r>
              <a:rPr lang="en-US" altLang="zh-CN" dirty="0">
                <a:latin typeface="Arial" panose="020B0604020202020204" pitchFamily="34" charset="0"/>
                <a:cs typeface="Arial" panose="020B0604020202020204" pitchFamily="34" charset="0"/>
              </a:rPr>
              <a:t>R</a:t>
            </a:r>
            <a:r>
              <a:rPr lang="zh-CN" altLang="en-US" dirty="0">
                <a:latin typeface="Arial" panose="020B0604020202020204" pitchFamily="34" charset="0"/>
                <a:cs typeface="Arial" panose="020B0604020202020204" pitchFamily="34" charset="0"/>
              </a:rPr>
              <a:t>和</a:t>
            </a:r>
            <a:r>
              <a:rPr lang="en-US" altLang="zh-CN" dirty="0">
                <a:latin typeface="Arial" panose="020B0604020202020204" pitchFamily="34" charset="0"/>
                <a:cs typeface="Arial" panose="020B0604020202020204" pitchFamily="34" charset="0"/>
              </a:rPr>
              <a:t>Spark</a:t>
            </a:r>
            <a:r>
              <a:rPr lang="zh-CN" altLang="en-US" dirty="0">
                <a:latin typeface="Arial" panose="020B0604020202020204" pitchFamily="34" charset="0"/>
                <a:cs typeface="Arial" panose="020B0604020202020204" pitchFamily="34" charset="0"/>
              </a:rPr>
              <a:t>的大</a:t>
            </a:r>
            <a:r>
              <a:rPr lang="zh-CN" altLang="en-US" dirty="0" smtClean="0">
                <a:latin typeface="Arial" panose="020B0604020202020204" pitchFamily="34" charset="0"/>
                <a:cs typeface="Arial" panose="020B0604020202020204" pitchFamily="34" charset="0"/>
              </a:rPr>
              <a:t>数据分析</a:t>
            </a:r>
            <a:endParaRPr lang="en-US" altLang="zh-CN" dirty="0" smtClean="0">
              <a:latin typeface="Arial" panose="020B0604020202020204" pitchFamily="34" charset="0"/>
              <a:cs typeface="Arial" panose="020B0604020202020204" pitchFamily="34" charset="0"/>
            </a:endParaRPr>
          </a:p>
          <a:p>
            <a:endParaRPr lang="en-US" altLang="zh-CN" dirty="0">
              <a:latin typeface="Arial" panose="020B0604020202020204" pitchFamily="34" charset="0"/>
              <a:cs typeface="Arial" panose="020B0604020202020204" pitchFamily="34" charset="0"/>
            </a:endParaRPr>
          </a:p>
          <a:p>
            <a:r>
              <a:rPr lang="zh-CN" altLang="en-US" dirty="0" smtClean="0">
                <a:solidFill>
                  <a:schemeClr val="bg1">
                    <a:lumMod val="50000"/>
                  </a:schemeClr>
                </a:solidFill>
                <a:latin typeface="Arial" panose="020B0604020202020204" pitchFamily="34" charset="0"/>
                <a:cs typeface="Arial" panose="020B0604020202020204" pitchFamily="34" charset="0"/>
              </a:rPr>
              <a:t>▼</a:t>
            </a:r>
            <a:r>
              <a:rPr lang="en-US" altLang="zh-CN" dirty="0">
                <a:solidFill>
                  <a:schemeClr val="bg1">
                    <a:lumMod val="50000"/>
                  </a:schemeClr>
                </a:solidFill>
                <a:latin typeface="Arial" panose="020B0604020202020204" pitchFamily="34" charset="0"/>
                <a:cs typeface="Arial" panose="020B0604020202020204" pitchFamily="34" charset="0"/>
              </a:rPr>
              <a:t>9.</a:t>
            </a:r>
            <a:r>
              <a:rPr lang="zh-CN" altLang="en-US" dirty="0">
                <a:solidFill>
                  <a:schemeClr val="bg1">
                    <a:lumMod val="50000"/>
                  </a:schemeClr>
                </a:solidFill>
                <a:latin typeface="Arial" panose="020B0604020202020204" pitchFamily="34" charset="0"/>
                <a:cs typeface="Arial" panose="020B0604020202020204" pitchFamily="34" charset="0"/>
              </a:rPr>
              <a:t>习题</a:t>
            </a:r>
            <a:endParaRPr lang="zh-CN" altLang="en-US" dirty="0"/>
          </a:p>
        </p:txBody>
      </p:sp>
    </p:spTree>
    <p:extLst>
      <p:ext uri="{BB962C8B-B14F-4D97-AF65-F5344CB8AC3E}">
        <p14:creationId xmlns:p14="http://schemas.microsoft.com/office/powerpoint/2010/main" val="1865272064"/>
      </p:ext>
    </p:extLst>
  </p:cSld>
  <p:clrMapOvr>
    <a:masterClrMapping/>
  </p:clrMapOvr>
  <p:transition>
    <p:blinds dir="vert"/>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874531" cy="821913"/>
          </a:xfrm>
        </p:spPr>
        <p:txBody>
          <a:bodyPr/>
          <a:lstStyle/>
          <a:p>
            <a:r>
              <a:rPr lang="zh-CN" altLang="en-US" dirty="0" smtClean="0"/>
              <a:t>继续学习建议</a:t>
            </a:r>
            <a:endParaRPr lang="zh-CN" altLang="en-US" dirty="0"/>
          </a:p>
        </p:txBody>
      </p:sp>
      <p:graphicFrame>
        <p:nvGraphicFramePr>
          <p:cNvPr id="8" name="内容占位符 7"/>
          <p:cNvGraphicFramePr>
            <a:graphicFrameLocks noGrp="1"/>
          </p:cNvGraphicFramePr>
          <p:nvPr>
            <p:ph idx="1"/>
            <p:extLst>
              <p:ext uri="{D42A27DB-BD31-4B8C-83A1-F6EECF244321}">
                <p14:modId xmlns:p14="http://schemas.microsoft.com/office/powerpoint/2010/main" val="2533544553"/>
              </p:ext>
            </p:extLst>
          </p:nvPr>
        </p:nvGraphicFramePr>
        <p:xfrm>
          <a:off x="812800" y="1500175"/>
          <a:ext cx="9819704"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8.</a:t>
            </a:r>
            <a:r>
              <a:rPr lang="zh-CN" altLang="en-US" dirty="0"/>
              <a:t>如何继续学习</a:t>
            </a:r>
          </a:p>
        </p:txBody>
      </p:sp>
    </p:spTree>
    <p:extLst>
      <p:ext uri="{BB962C8B-B14F-4D97-AF65-F5344CB8AC3E}">
        <p14:creationId xmlns:p14="http://schemas.microsoft.com/office/powerpoint/2010/main" val="3956626018"/>
      </p:ext>
    </p:extLst>
  </p:cSld>
  <p:clrMapOvr>
    <a:masterClrMapping/>
  </p:clrMapOvr>
  <p:transition>
    <p:blinds dir="vert"/>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090555" cy="821913"/>
          </a:xfrm>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8.</a:t>
            </a:r>
            <a:r>
              <a:rPr lang="zh-CN" altLang="en-US" dirty="0"/>
              <a:t>如何继续学习</a:t>
            </a:r>
          </a:p>
        </p:txBody>
      </p:sp>
      <p:pic>
        <p:nvPicPr>
          <p:cNvPr id="7" name="图片 6"/>
          <p:cNvPicPr>
            <a:picLocks noChangeAspect="1"/>
          </p:cNvPicPr>
          <p:nvPr/>
        </p:nvPicPr>
        <p:blipFill>
          <a:blip r:embed="rId3"/>
          <a:stretch>
            <a:fillRect/>
          </a:stretch>
        </p:blipFill>
        <p:spPr>
          <a:xfrm>
            <a:off x="983432" y="1430959"/>
            <a:ext cx="4032448" cy="4741754"/>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rotWithShape="1">
          <a:blip r:embed="rId4"/>
          <a:srcRect r="45572" b="51969"/>
          <a:stretch/>
        </p:blipFill>
        <p:spPr>
          <a:xfrm>
            <a:off x="7320136" y="1701836"/>
            <a:ext cx="3628308" cy="1800200"/>
          </a:xfrm>
          <a:prstGeom prst="rect">
            <a:avLst/>
          </a:prstGeom>
          <a:ln>
            <a:noFill/>
          </a:ln>
          <a:effectLst>
            <a:outerShdw blurRad="190500" algn="tl" rotWithShape="0">
              <a:srgbClr val="000000">
                <a:alpha val="70000"/>
              </a:srgbClr>
            </a:outerShdw>
          </a:effectLst>
        </p:spPr>
      </p:pic>
      <p:pic>
        <p:nvPicPr>
          <p:cNvPr id="167938" name="Picture 2" descr="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5960" y="2060848"/>
            <a:ext cx="1293219" cy="1002245"/>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rotWithShape="1">
          <a:blip r:embed="rId6"/>
          <a:srcRect l="33832" t="2423" r="24363" b="54720"/>
          <a:stretch/>
        </p:blipFill>
        <p:spPr>
          <a:xfrm>
            <a:off x="7373739" y="3989449"/>
            <a:ext cx="3521102" cy="2029478"/>
          </a:xfrm>
          <a:prstGeom prst="rect">
            <a:avLst/>
          </a:prstGeom>
          <a:ln>
            <a:noFill/>
          </a:ln>
          <a:effectLst>
            <a:outerShdw blurRad="190500" algn="tl" rotWithShape="0">
              <a:srgbClr val="000000">
                <a:alpha val="70000"/>
              </a:srgbClr>
            </a:outerShdw>
          </a:effectLst>
        </p:spPr>
      </p:pic>
      <p:pic>
        <p:nvPicPr>
          <p:cNvPr id="169988" name="Picture 4" descr="“rstudio”的图片搜索结果"/>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35378" y="4437112"/>
            <a:ext cx="1193801" cy="1193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8613975"/>
      </p:ext>
    </p:extLst>
  </p:cSld>
  <p:clrMapOvr>
    <a:masterClrMapping/>
  </p:clrMapOvr>
  <p:transition>
    <p:blinds dir="vert"/>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8.</a:t>
            </a:r>
            <a:r>
              <a:rPr lang="zh-CN" altLang="en-US" dirty="0"/>
              <a:t>如何继续学习</a:t>
            </a:r>
          </a:p>
        </p:txBody>
      </p:sp>
      <p:pic>
        <p:nvPicPr>
          <p:cNvPr id="6" name="图片 5"/>
          <p:cNvPicPr>
            <a:picLocks noChangeAspect="1"/>
          </p:cNvPicPr>
          <p:nvPr/>
        </p:nvPicPr>
        <p:blipFill>
          <a:blip r:embed="rId3"/>
          <a:stretch>
            <a:fillRect/>
          </a:stretch>
        </p:blipFill>
        <p:spPr>
          <a:xfrm>
            <a:off x="1055440" y="1628800"/>
            <a:ext cx="3744416" cy="4495103"/>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5960" y="2026001"/>
            <a:ext cx="2944168" cy="37006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76752583"/>
      </p:ext>
    </p:extLst>
  </p:cSld>
  <p:clrMapOvr>
    <a:masterClrMapping/>
  </p:clrMapOvr>
  <p:transition>
    <p:blinds dir="vert"/>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8.</a:t>
            </a:r>
            <a:r>
              <a:rPr lang="zh-CN" altLang="en-US" dirty="0"/>
              <a:t>如何继续学习</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440" y="1339226"/>
            <a:ext cx="3972293" cy="4819019"/>
          </a:xfrm>
          <a:prstGeom prst="rect">
            <a:avLst/>
          </a:prstGeom>
          <a:ln>
            <a:noFill/>
          </a:ln>
          <a:effectLst>
            <a:outerShdw blurRad="292100" dist="139700" dir="2700000" algn="tl" rotWithShape="0">
              <a:srgbClr val="333333">
                <a:alpha val="65000"/>
              </a:srgbClr>
            </a:outerShdw>
          </a:effectLst>
        </p:spPr>
      </p:pic>
      <p:sp>
        <p:nvSpPr>
          <p:cNvPr id="8" name="内容占位符 7"/>
          <p:cNvSpPr>
            <a:spLocks noGrp="1"/>
          </p:cNvSpPr>
          <p:nvPr>
            <p:ph idx="1"/>
          </p:nvPr>
        </p:nvSpPr>
        <p:spPr>
          <a:xfrm>
            <a:off x="6012329" y="1556792"/>
            <a:ext cx="5700295" cy="4762910"/>
          </a:xfrm>
        </p:spPr>
        <p:style>
          <a:lnRef idx="1">
            <a:schemeClr val="accent5"/>
          </a:lnRef>
          <a:fillRef idx="3">
            <a:schemeClr val="accent5"/>
          </a:fillRef>
          <a:effectRef idx="2">
            <a:schemeClr val="accent5"/>
          </a:effectRef>
          <a:fontRef idx="minor">
            <a:schemeClr val="lt1"/>
          </a:fontRef>
        </p:style>
        <p:txBody>
          <a:bodyPr/>
          <a:lstStyle/>
          <a:p>
            <a:r>
              <a:rPr lang="en-US" altLang="zh-CN" sz="1800" dirty="0"/>
              <a:t>PART 1 GETTING STARTED</a:t>
            </a:r>
          </a:p>
          <a:p>
            <a:pPr lvl="1"/>
            <a:r>
              <a:rPr lang="en-US" altLang="zh-CN" sz="1400" dirty="0" smtClean="0"/>
              <a:t>Introduction </a:t>
            </a:r>
            <a:r>
              <a:rPr lang="en-US" altLang="zh-CN" sz="1400" dirty="0"/>
              <a:t>to R /</a:t>
            </a:r>
            <a:r>
              <a:rPr lang="en-US" altLang="zh-CN" sz="1400" dirty="0" smtClean="0"/>
              <a:t>Creating </a:t>
            </a:r>
            <a:r>
              <a:rPr lang="en-US" altLang="zh-CN" sz="1400" dirty="0"/>
              <a:t>a dataset </a:t>
            </a:r>
            <a:r>
              <a:rPr lang="en-US" altLang="zh-CN" sz="1400" dirty="0" smtClean="0"/>
              <a:t>/ </a:t>
            </a:r>
            <a:r>
              <a:rPr lang="en-US" altLang="zh-CN" sz="1400" dirty="0"/>
              <a:t>Getting started with </a:t>
            </a:r>
            <a:r>
              <a:rPr lang="en-US" altLang="zh-CN" sz="1400" dirty="0" smtClean="0"/>
              <a:t>graphs/Basic </a:t>
            </a:r>
            <a:r>
              <a:rPr lang="en-US" altLang="zh-CN" sz="1400" dirty="0"/>
              <a:t>data management </a:t>
            </a:r>
            <a:r>
              <a:rPr lang="en-US" altLang="zh-CN" sz="1400" dirty="0" smtClean="0"/>
              <a:t>/Advanced </a:t>
            </a:r>
            <a:r>
              <a:rPr lang="en-US" altLang="zh-CN" sz="1400" dirty="0"/>
              <a:t>data management  </a:t>
            </a:r>
          </a:p>
          <a:p>
            <a:r>
              <a:rPr lang="en-US" altLang="zh-CN" sz="1800" dirty="0"/>
              <a:t>PART </a:t>
            </a:r>
            <a:r>
              <a:rPr lang="en-US" altLang="zh-CN" sz="1800" dirty="0" smtClean="0"/>
              <a:t>2 BASIC </a:t>
            </a:r>
            <a:r>
              <a:rPr lang="en-US" altLang="zh-CN" sz="1800" dirty="0"/>
              <a:t>METHODS  </a:t>
            </a:r>
          </a:p>
          <a:p>
            <a:pPr lvl="1"/>
            <a:r>
              <a:rPr lang="en-US" altLang="zh-CN" sz="1400" dirty="0" smtClean="0"/>
              <a:t>Basic graphs/</a:t>
            </a:r>
            <a:r>
              <a:rPr lang="en-US" altLang="zh-CN" sz="1800" dirty="0" smtClean="0"/>
              <a:t> </a:t>
            </a:r>
            <a:r>
              <a:rPr lang="en-US" altLang="zh-CN" sz="1400" dirty="0"/>
              <a:t>Basic statistics / </a:t>
            </a:r>
          </a:p>
          <a:p>
            <a:r>
              <a:rPr lang="en-US" altLang="zh-CN" sz="1800" dirty="0"/>
              <a:t>PART </a:t>
            </a:r>
            <a:r>
              <a:rPr lang="en-US" altLang="zh-CN" sz="1800" dirty="0" smtClean="0"/>
              <a:t>3 INTERMEDIATE </a:t>
            </a:r>
            <a:r>
              <a:rPr lang="en-US" altLang="zh-CN" sz="1800" dirty="0"/>
              <a:t>METHODS </a:t>
            </a:r>
          </a:p>
          <a:p>
            <a:pPr lvl="1"/>
            <a:r>
              <a:rPr lang="en-US" altLang="zh-CN" sz="1400" dirty="0" smtClean="0"/>
              <a:t>Regression /Analysis </a:t>
            </a:r>
            <a:r>
              <a:rPr lang="en-US" altLang="zh-CN" sz="1400" dirty="0"/>
              <a:t>of </a:t>
            </a:r>
            <a:r>
              <a:rPr lang="en-US" altLang="zh-CN" sz="1400" dirty="0" smtClean="0"/>
              <a:t>/Power /Intermediate </a:t>
            </a:r>
            <a:r>
              <a:rPr lang="en-US" altLang="zh-CN" sz="1400" dirty="0"/>
              <a:t>graphs </a:t>
            </a:r>
            <a:r>
              <a:rPr lang="en-US" altLang="zh-CN" sz="1400" dirty="0" smtClean="0"/>
              <a:t>/Resampling </a:t>
            </a:r>
            <a:r>
              <a:rPr lang="en-US" altLang="zh-CN" sz="1400" dirty="0"/>
              <a:t>statistics and bootstrapping  </a:t>
            </a:r>
          </a:p>
          <a:p>
            <a:r>
              <a:rPr lang="en-US" altLang="zh-CN" sz="1800" dirty="0"/>
              <a:t>PART </a:t>
            </a:r>
            <a:r>
              <a:rPr lang="en-US" altLang="zh-CN" sz="1800" dirty="0" smtClean="0"/>
              <a:t>4 ADVANCED </a:t>
            </a:r>
            <a:r>
              <a:rPr lang="en-US" altLang="zh-CN" sz="1800" dirty="0"/>
              <a:t>METHODS  </a:t>
            </a:r>
          </a:p>
          <a:p>
            <a:pPr lvl="1"/>
            <a:r>
              <a:rPr lang="en-US" altLang="zh-CN" sz="1400" dirty="0" smtClean="0"/>
              <a:t>Generalized </a:t>
            </a:r>
            <a:r>
              <a:rPr lang="en-US" altLang="zh-CN" sz="1400" dirty="0"/>
              <a:t>linear models  /</a:t>
            </a:r>
            <a:r>
              <a:rPr lang="en-US" altLang="zh-CN" sz="1400" dirty="0" smtClean="0"/>
              <a:t> </a:t>
            </a:r>
            <a:r>
              <a:rPr lang="en-US" altLang="zh-CN" sz="1400" dirty="0"/>
              <a:t>Principal components and factor analysis </a:t>
            </a:r>
            <a:r>
              <a:rPr lang="en-US" altLang="zh-CN" sz="1400" dirty="0" smtClean="0"/>
              <a:t>/Time series/ </a:t>
            </a:r>
            <a:r>
              <a:rPr lang="en-US" altLang="zh-CN" sz="1400" dirty="0"/>
              <a:t>Cluster </a:t>
            </a:r>
            <a:r>
              <a:rPr lang="en-US" altLang="zh-CN" sz="1400" dirty="0" smtClean="0"/>
              <a:t>/Classification  /Advanced </a:t>
            </a:r>
            <a:r>
              <a:rPr lang="en-US" altLang="zh-CN" sz="1400" dirty="0"/>
              <a:t>methods for missing data  </a:t>
            </a:r>
          </a:p>
          <a:p>
            <a:r>
              <a:rPr lang="en-US" altLang="zh-CN" sz="1800" dirty="0"/>
              <a:t>PART </a:t>
            </a:r>
            <a:r>
              <a:rPr lang="en-US" altLang="zh-CN" sz="1800" dirty="0" smtClean="0"/>
              <a:t>5 EXPANDING </a:t>
            </a:r>
            <a:r>
              <a:rPr lang="en-US" altLang="zh-CN" sz="1800" dirty="0"/>
              <a:t>YOUR SKILLS  </a:t>
            </a:r>
          </a:p>
          <a:p>
            <a:pPr lvl="1"/>
            <a:r>
              <a:rPr lang="en-US" altLang="zh-CN" sz="1400" dirty="0" smtClean="0"/>
              <a:t>Advanced </a:t>
            </a:r>
            <a:r>
              <a:rPr lang="en-US" altLang="zh-CN" sz="1400" dirty="0"/>
              <a:t>graphics with </a:t>
            </a:r>
            <a:r>
              <a:rPr lang="en-US" altLang="zh-CN" sz="1400" dirty="0" smtClean="0"/>
              <a:t>ggplot2/ </a:t>
            </a:r>
            <a:r>
              <a:rPr lang="en-US" altLang="zh-CN" sz="1400" dirty="0"/>
              <a:t>Advanced programming </a:t>
            </a:r>
            <a:r>
              <a:rPr lang="en-US" altLang="zh-CN" sz="1400" dirty="0" smtClean="0"/>
              <a:t>/Creating </a:t>
            </a:r>
            <a:r>
              <a:rPr lang="en-US" altLang="zh-CN" sz="1400" dirty="0"/>
              <a:t>a </a:t>
            </a:r>
            <a:r>
              <a:rPr lang="en-US" altLang="zh-CN" sz="1400" dirty="0" smtClean="0"/>
              <a:t>package/Creating </a:t>
            </a:r>
            <a:r>
              <a:rPr lang="en-US" altLang="zh-CN" sz="1400" dirty="0"/>
              <a:t>dynamic reports </a:t>
            </a:r>
            <a:r>
              <a:rPr lang="en-US" altLang="zh-CN" sz="1400" dirty="0" smtClean="0"/>
              <a:t>/Advanced </a:t>
            </a:r>
            <a:r>
              <a:rPr lang="en-US" altLang="zh-CN" sz="1400" dirty="0"/>
              <a:t>graphics with the lattice package </a:t>
            </a:r>
            <a:endParaRPr lang="zh-CN" altLang="en-US" sz="1400" dirty="0"/>
          </a:p>
        </p:txBody>
      </p:sp>
    </p:spTree>
    <p:extLst>
      <p:ext uri="{BB962C8B-B14F-4D97-AF65-F5344CB8AC3E}">
        <p14:creationId xmlns:p14="http://schemas.microsoft.com/office/powerpoint/2010/main" val="4073792093"/>
      </p:ext>
    </p:extLst>
  </p:cSld>
  <p:clrMapOvr>
    <a:masterClrMapping/>
  </p:clrMapOvr>
  <p:transition>
    <p:blinds dir="vert"/>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8.</a:t>
            </a:r>
            <a:r>
              <a:rPr lang="zh-CN" altLang="en-US" dirty="0"/>
              <a:t>如何继续学习</a:t>
            </a:r>
          </a:p>
        </p:txBody>
      </p:sp>
      <p:sp>
        <p:nvSpPr>
          <p:cNvPr id="8" name="内容占位符 7"/>
          <p:cNvSpPr>
            <a:spLocks noGrp="1"/>
          </p:cNvSpPr>
          <p:nvPr>
            <p:ph idx="1"/>
          </p:nvPr>
        </p:nvSpPr>
        <p:spPr>
          <a:xfrm>
            <a:off x="6096000" y="1353992"/>
            <a:ext cx="4968552" cy="5040560"/>
          </a:xfrm>
        </p:spPr>
        <p:style>
          <a:lnRef idx="1">
            <a:schemeClr val="accent5"/>
          </a:lnRef>
          <a:fillRef idx="3">
            <a:schemeClr val="accent5"/>
          </a:fillRef>
          <a:effectRef idx="2">
            <a:schemeClr val="accent5"/>
          </a:effectRef>
          <a:fontRef idx="minor">
            <a:schemeClr val="lt1"/>
          </a:fontRef>
        </p:style>
        <p:txBody>
          <a:bodyPr/>
          <a:lstStyle/>
          <a:p>
            <a:r>
              <a:rPr lang="en-US" altLang="zh-CN" sz="2000" dirty="0"/>
              <a:t>PART 1 INTRODUCTION TO DATA SCIENCE</a:t>
            </a:r>
          </a:p>
          <a:p>
            <a:pPr lvl="1"/>
            <a:r>
              <a:rPr lang="en-US" altLang="zh-CN" sz="1800" dirty="0"/>
              <a:t>1 The data science process </a:t>
            </a:r>
          </a:p>
          <a:p>
            <a:pPr lvl="1"/>
            <a:r>
              <a:rPr lang="en-US" altLang="zh-CN" sz="1800" dirty="0"/>
              <a:t>2 Loading data into R </a:t>
            </a:r>
          </a:p>
          <a:p>
            <a:pPr lvl="1"/>
            <a:r>
              <a:rPr lang="en-US" altLang="zh-CN" sz="1800" dirty="0"/>
              <a:t>3 Exploring data </a:t>
            </a:r>
          </a:p>
          <a:p>
            <a:pPr lvl="1"/>
            <a:r>
              <a:rPr lang="en-US" altLang="zh-CN" sz="1800" dirty="0"/>
              <a:t>4 Managing data </a:t>
            </a:r>
          </a:p>
          <a:p>
            <a:r>
              <a:rPr lang="en-US" altLang="zh-CN" sz="2000" dirty="0"/>
              <a:t>PART 2 MODELING METHODS</a:t>
            </a:r>
          </a:p>
          <a:p>
            <a:pPr lvl="1"/>
            <a:r>
              <a:rPr lang="en-US" altLang="zh-CN" sz="1800" dirty="0"/>
              <a:t>5 Choosing and evaluating models </a:t>
            </a:r>
          </a:p>
          <a:p>
            <a:pPr lvl="1"/>
            <a:r>
              <a:rPr lang="en-US" altLang="zh-CN" sz="1800" dirty="0"/>
              <a:t>6 Memorization methods </a:t>
            </a:r>
          </a:p>
          <a:p>
            <a:pPr lvl="1"/>
            <a:r>
              <a:rPr lang="en-US" altLang="zh-CN" sz="1800" dirty="0"/>
              <a:t>7 Linear and logistic regression </a:t>
            </a:r>
          </a:p>
          <a:p>
            <a:pPr lvl="1"/>
            <a:r>
              <a:rPr lang="en-US" altLang="zh-CN" sz="1800" dirty="0"/>
              <a:t>8 Unsupervised methods </a:t>
            </a:r>
          </a:p>
          <a:p>
            <a:pPr lvl="1"/>
            <a:r>
              <a:rPr lang="en-US" altLang="zh-CN" sz="1800" dirty="0"/>
              <a:t>9 Exploring advanced methods </a:t>
            </a:r>
          </a:p>
          <a:p>
            <a:r>
              <a:rPr lang="en-US" altLang="zh-CN" sz="2000" dirty="0"/>
              <a:t>PART 3 DELIVERING RESULTS</a:t>
            </a:r>
          </a:p>
          <a:p>
            <a:pPr lvl="1"/>
            <a:r>
              <a:rPr lang="en-US" altLang="zh-CN" sz="1800" dirty="0"/>
              <a:t>10 Documentation and deployment </a:t>
            </a:r>
          </a:p>
          <a:p>
            <a:pPr lvl="1"/>
            <a:r>
              <a:rPr lang="en-US" altLang="zh-CN" sz="1800" dirty="0"/>
              <a:t>11 Producing effective presentations </a:t>
            </a:r>
            <a:endParaRPr lang="zh-CN" altLang="en-US" sz="1800" dirty="0"/>
          </a:p>
        </p:txBody>
      </p:sp>
      <p:pic>
        <p:nvPicPr>
          <p:cNvPr id="3" name="图片 2"/>
          <p:cNvPicPr>
            <a:picLocks noChangeAspect="1"/>
          </p:cNvPicPr>
          <p:nvPr/>
        </p:nvPicPr>
        <p:blipFill>
          <a:blip r:embed="rId3"/>
          <a:stretch>
            <a:fillRect/>
          </a:stretch>
        </p:blipFill>
        <p:spPr>
          <a:xfrm>
            <a:off x="842404" y="1541985"/>
            <a:ext cx="4319679" cy="4777717"/>
          </a:xfrm>
          <a:prstGeom prst="rect">
            <a:avLst/>
          </a:prstGeom>
        </p:spPr>
      </p:pic>
    </p:spTree>
    <p:extLst>
      <p:ext uri="{BB962C8B-B14F-4D97-AF65-F5344CB8AC3E}">
        <p14:creationId xmlns:p14="http://schemas.microsoft.com/office/powerpoint/2010/main" val="292891030"/>
      </p:ext>
    </p:extLst>
  </p:cSld>
  <p:clrMapOvr>
    <a:masterClrMapping/>
  </p:clrMapOvr>
  <p:transition>
    <p:blinds dir="vert"/>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8.</a:t>
            </a:r>
            <a:r>
              <a:rPr lang="zh-CN" altLang="en-US" dirty="0"/>
              <a:t>如何继续学习</a:t>
            </a:r>
          </a:p>
        </p:txBody>
      </p:sp>
      <p:pic>
        <p:nvPicPr>
          <p:cNvPr id="6" name="内容占位符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99456" y="1844824"/>
            <a:ext cx="3867150" cy="4191000"/>
          </a:xfrm>
          <a:prstGeom prst="rect">
            <a:avLst/>
          </a:prstGeom>
          <a:ln>
            <a:noFill/>
          </a:ln>
          <a:effectLst>
            <a:outerShdw blurRad="292100" dist="139700" dir="2700000" algn="tl" rotWithShape="0">
              <a:srgbClr val="333333">
                <a:alpha val="65000"/>
              </a:srgbClr>
            </a:outerShdw>
          </a:effectLst>
        </p:spPr>
      </p:pic>
      <p:sp>
        <p:nvSpPr>
          <p:cNvPr id="7" name="矩形 6"/>
          <p:cNvSpPr/>
          <p:nvPr/>
        </p:nvSpPr>
        <p:spPr>
          <a:xfrm>
            <a:off x="5879976" y="1879939"/>
            <a:ext cx="4818611" cy="4247317"/>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pPr marL="342900" indent="-342900">
              <a:buFont typeface="+mj-lt"/>
              <a:buAutoNum type="arabicPeriod"/>
            </a:pPr>
            <a:r>
              <a:rPr lang="zh-CN" altLang="en-US" dirty="0" smtClean="0"/>
              <a:t>Preparing </a:t>
            </a:r>
            <a:r>
              <a:rPr lang="zh-CN" altLang="en-US" dirty="0"/>
              <a:t>Your Data Science Environment</a:t>
            </a:r>
          </a:p>
          <a:p>
            <a:pPr marL="342900" indent="-342900">
              <a:buFont typeface="+mj-lt"/>
              <a:buAutoNum type="arabicPeriod"/>
            </a:pPr>
            <a:r>
              <a:rPr lang="zh-CN" altLang="en-US" dirty="0" smtClean="0"/>
              <a:t>Driving </a:t>
            </a:r>
            <a:r>
              <a:rPr lang="zh-CN" altLang="en-US" dirty="0"/>
              <a:t>Visual Analysis with Automobile Data </a:t>
            </a:r>
          </a:p>
          <a:p>
            <a:pPr marL="342900" indent="-342900">
              <a:buFont typeface="+mj-lt"/>
              <a:buAutoNum type="arabicPeriod"/>
            </a:pPr>
            <a:r>
              <a:rPr lang="zh-CN" altLang="en-US" dirty="0" smtClean="0"/>
              <a:t>Simulating </a:t>
            </a:r>
            <a:r>
              <a:rPr lang="zh-CN" altLang="en-US" dirty="0"/>
              <a:t>American Football Data </a:t>
            </a:r>
          </a:p>
          <a:p>
            <a:pPr marL="342900" indent="-342900">
              <a:buFont typeface="+mj-lt"/>
              <a:buAutoNum type="arabicPeriod"/>
            </a:pPr>
            <a:r>
              <a:rPr lang="zh-CN" altLang="en-US" dirty="0" smtClean="0"/>
              <a:t>Modeling </a:t>
            </a:r>
            <a:r>
              <a:rPr lang="zh-CN" altLang="en-US" dirty="0"/>
              <a:t>Stock Market Data </a:t>
            </a:r>
          </a:p>
          <a:p>
            <a:pPr marL="342900" indent="-342900">
              <a:buFont typeface="+mj-lt"/>
              <a:buAutoNum type="arabicPeriod"/>
            </a:pPr>
            <a:r>
              <a:rPr lang="zh-CN" altLang="en-US" dirty="0" smtClean="0"/>
              <a:t>Visually </a:t>
            </a:r>
            <a:r>
              <a:rPr lang="zh-CN" altLang="en-US" dirty="0"/>
              <a:t>Exploring Employment Data </a:t>
            </a:r>
          </a:p>
          <a:p>
            <a:pPr marL="342900" indent="-342900">
              <a:buFont typeface="+mj-lt"/>
              <a:buAutoNum type="arabicPeriod"/>
            </a:pPr>
            <a:r>
              <a:rPr lang="zh-CN" altLang="en-US" dirty="0" smtClean="0"/>
              <a:t>Creating </a:t>
            </a:r>
            <a:r>
              <a:rPr lang="zh-CN" altLang="en-US" dirty="0"/>
              <a:t>Application-oriented Analyses Using Tax Data</a:t>
            </a:r>
          </a:p>
          <a:p>
            <a:pPr marL="342900" indent="-342900">
              <a:buFont typeface="+mj-lt"/>
              <a:buAutoNum type="arabicPeriod"/>
            </a:pPr>
            <a:r>
              <a:rPr lang="zh-CN" altLang="en-US" dirty="0" smtClean="0"/>
              <a:t>Driving </a:t>
            </a:r>
            <a:r>
              <a:rPr lang="zh-CN" altLang="en-US" dirty="0"/>
              <a:t>Visual Analyses with Automobile Data</a:t>
            </a:r>
          </a:p>
          <a:p>
            <a:pPr marL="342900" indent="-342900">
              <a:buFont typeface="+mj-lt"/>
              <a:buAutoNum type="arabicPeriod"/>
            </a:pPr>
            <a:r>
              <a:rPr lang="zh-CN" altLang="en-US" dirty="0" smtClean="0"/>
              <a:t>Working </a:t>
            </a:r>
            <a:r>
              <a:rPr lang="zh-CN" altLang="en-US" dirty="0"/>
              <a:t>with Social Graphs</a:t>
            </a:r>
          </a:p>
          <a:p>
            <a:pPr marL="342900" indent="-342900">
              <a:buFont typeface="+mj-lt"/>
              <a:buAutoNum type="arabicPeriod"/>
            </a:pPr>
            <a:r>
              <a:rPr lang="zh-CN" altLang="en-US" dirty="0" smtClean="0"/>
              <a:t>Recommending </a:t>
            </a:r>
            <a:r>
              <a:rPr lang="zh-CN" altLang="en-US" dirty="0"/>
              <a:t>Movies at Scale </a:t>
            </a:r>
          </a:p>
          <a:p>
            <a:pPr marL="342900" indent="-342900">
              <a:buFont typeface="+mj-lt"/>
              <a:buAutoNum type="arabicPeriod"/>
            </a:pPr>
            <a:r>
              <a:rPr lang="zh-CN" altLang="en-US" dirty="0" smtClean="0"/>
              <a:t>Harvesting </a:t>
            </a:r>
            <a:r>
              <a:rPr lang="zh-CN" altLang="en-US" dirty="0"/>
              <a:t>and Geolocating Twitter Data </a:t>
            </a:r>
          </a:p>
          <a:p>
            <a:pPr marL="342900" indent="-342900">
              <a:buFont typeface="+mj-lt"/>
              <a:buAutoNum type="arabicPeriod"/>
            </a:pPr>
            <a:r>
              <a:rPr lang="zh-CN" altLang="en-US" dirty="0" smtClean="0"/>
              <a:t>Optimizing </a:t>
            </a:r>
            <a:r>
              <a:rPr lang="zh-CN" altLang="en-US" dirty="0"/>
              <a:t>Numerical Code with NumPy and SciPy </a:t>
            </a:r>
          </a:p>
        </p:txBody>
      </p:sp>
    </p:spTree>
    <p:extLst>
      <p:ext uri="{BB962C8B-B14F-4D97-AF65-F5344CB8AC3E}">
        <p14:creationId xmlns:p14="http://schemas.microsoft.com/office/powerpoint/2010/main" val="1817755377"/>
      </p:ext>
    </p:extLst>
  </p:cSld>
  <p:clrMapOvr>
    <a:masterClrMapping/>
  </p:clrMapOvr>
  <p:transition>
    <p:blinds dir="vert"/>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8.</a:t>
            </a:r>
            <a:r>
              <a:rPr lang="zh-CN" altLang="en-US" dirty="0"/>
              <a:t>如何继续学习</a:t>
            </a:r>
          </a:p>
        </p:txBody>
      </p:sp>
      <p:pic>
        <p:nvPicPr>
          <p:cNvPr id="3" name="图片 2"/>
          <p:cNvPicPr>
            <a:picLocks noChangeAspect="1"/>
          </p:cNvPicPr>
          <p:nvPr/>
        </p:nvPicPr>
        <p:blipFill>
          <a:blip r:embed="rId3"/>
          <a:stretch>
            <a:fillRect/>
          </a:stretch>
        </p:blipFill>
        <p:spPr>
          <a:xfrm>
            <a:off x="911424" y="1166372"/>
            <a:ext cx="3664012" cy="5341795"/>
          </a:xfrm>
          <a:prstGeom prst="rect">
            <a:avLst/>
          </a:prstGeom>
        </p:spPr>
      </p:pic>
      <p:pic>
        <p:nvPicPr>
          <p:cNvPr id="6" name="图片 5"/>
          <p:cNvPicPr>
            <a:picLocks noChangeAspect="1"/>
          </p:cNvPicPr>
          <p:nvPr/>
        </p:nvPicPr>
        <p:blipFill>
          <a:blip r:embed="rId4"/>
          <a:stretch>
            <a:fillRect/>
          </a:stretch>
        </p:blipFill>
        <p:spPr>
          <a:xfrm>
            <a:off x="4873598" y="3299407"/>
            <a:ext cx="4988259" cy="1962990"/>
          </a:xfrm>
          <a:prstGeom prst="rect">
            <a:avLst/>
          </a:prstGeom>
        </p:spPr>
      </p:pic>
      <p:sp>
        <p:nvSpPr>
          <p:cNvPr id="10" name="AutoShape 4" descr="“hadley wickham”的图片搜索结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1" name="图片 10"/>
          <p:cNvPicPr>
            <a:picLocks noChangeAspect="1"/>
          </p:cNvPicPr>
          <p:nvPr/>
        </p:nvPicPr>
        <p:blipFill rotWithShape="1">
          <a:blip r:embed="rId5"/>
          <a:srcRect l="30747"/>
          <a:stretch/>
        </p:blipFill>
        <p:spPr>
          <a:xfrm>
            <a:off x="6816080" y="827620"/>
            <a:ext cx="2595014" cy="2052890"/>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94813" y="5286340"/>
            <a:ext cx="6437548" cy="1171141"/>
          </a:xfrm>
          <a:prstGeom prst="rect">
            <a:avLst/>
          </a:prstGeom>
        </p:spPr>
      </p:pic>
      <p:sp>
        <p:nvSpPr>
          <p:cNvPr id="8" name="矩形 7"/>
          <p:cNvSpPr/>
          <p:nvPr/>
        </p:nvSpPr>
        <p:spPr>
          <a:xfrm>
            <a:off x="10012535" y="3573016"/>
            <a:ext cx="2179465" cy="1061829"/>
          </a:xfrm>
          <a:prstGeom prst="rect">
            <a:avLst/>
          </a:prstGeom>
        </p:spPr>
        <p:txBody>
          <a:bodyPr wrap="square">
            <a:spAutoFit/>
          </a:bodyPr>
          <a:lstStyle/>
          <a:p>
            <a:pPr marL="171450" indent="-171450">
              <a:buFont typeface="Arial" panose="020B0604020202020204" pitchFamily="34" charset="0"/>
              <a:buChar char="•"/>
            </a:pPr>
            <a:r>
              <a:rPr lang="en-US" altLang="zh-CN" sz="1050" dirty="0">
                <a:latin typeface="Times New Roman" panose="02020603050405020304" pitchFamily="18" charset="0"/>
                <a:cs typeface="Times New Roman" panose="02020603050405020304" pitchFamily="18" charset="0"/>
              </a:rPr>
              <a:t>haven: Import and Export 'SPSS', 'Stata' and 'SAS' Files</a:t>
            </a:r>
          </a:p>
          <a:p>
            <a:pPr marL="171450" indent="-171450">
              <a:buFont typeface="Arial" panose="020B0604020202020204" pitchFamily="34" charset="0"/>
              <a:buChar char="•"/>
            </a:pPr>
            <a:r>
              <a:rPr lang="en-US" altLang="zh-CN" sz="1050" dirty="0" err="1">
                <a:latin typeface="Times New Roman" panose="02020603050405020304" pitchFamily="18" charset="0"/>
                <a:cs typeface="Times New Roman" panose="02020603050405020304" pitchFamily="18" charset="0"/>
              </a:rPr>
              <a:t>forcats</a:t>
            </a:r>
            <a:r>
              <a:rPr lang="en-US" altLang="zh-CN" sz="1050" dirty="0">
                <a:latin typeface="Times New Roman" panose="02020603050405020304" pitchFamily="18" charset="0"/>
                <a:cs typeface="Times New Roman" panose="02020603050405020304" pitchFamily="18" charset="0"/>
              </a:rPr>
              <a:t>: Tools for Working with Categorical Variables (Factors)</a:t>
            </a:r>
          </a:p>
          <a:p>
            <a:pPr marL="171450" indent="-171450">
              <a:buFont typeface="Arial" panose="020B0604020202020204" pitchFamily="34" charset="0"/>
              <a:buChar char="•"/>
            </a:pPr>
            <a:r>
              <a:rPr lang="en-US" altLang="zh-CN" sz="1050" dirty="0" err="1">
                <a:latin typeface="Times New Roman" panose="02020603050405020304" pitchFamily="18" charset="0"/>
                <a:cs typeface="Times New Roman" panose="02020603050405020304" pitchFamily="18" charset="0"/>
              </a:rPr>
              <a:t>purrr</a:t>
            </a:r>
            <a:r>
              <a:rPr lang="en-US" altLang="zh-CN" sz="1050" dirty="0">
                <a:latin typeface="Times New Roman" panose="02020603050405020304" pitchFamily="18" charset="0"/>
                <a:cs typeface="Times New Roman" panose="02020603050405020304" pitchFamily="18" charset="0"/>
              </a:rPr>
              <a:t>: Functional Programming Tools</a:t>
            </a:r>
          </a:p>
        </p:txBody>
      </p:sp>
    </p:spTree>
    <p:extLst>
      <p:ext uri="{BB962C8B-B14F-4D97-AF65-F5344CB8AC3E}">
        <p14:creationId xmlns:p14="http://schemas.microsoft.com/office/powerpoint/2010/main" val="661089405"/>
      </p:ext>
    </p:extLst>
  </p:cSld>
  <p:clrMapOvr>
    <a:masterClrMapping/>
  </p:clrMapOvr>
  <p:transition>
    <p:blinds dir="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162563" cy="821913"/>
          </a:xfrm>
        </p:spPr>
        <p:txBody>
          <a:bodyPr/>
          <a:lstStyle/>
          <a:p>
            <a:r>
              <a:rPr lang="en-US" altLang="zh-CN" dirty="0" smtClean="0"/>
              <a:t>【</a:t>
            </a:r>
            <a:r>
              <a:rPr lang="zh-CN" altLang="en-US" dirty="0" smtClean="0"/>
              <a:t>讨论</a:t>
            </a:r>
            <a:r>
              <a:rPr lang="en-US" altLang="zh-CN" dirty="0" smtClean="0"/>
              <a:t>】</a:t>
            </a:r>
            <a:r>
              <a:rPr lang="zh-CN" altLang="en-US" dirty="0" smtClean="0"/>
              <a:t>你的学科领域中如何应用数据科学</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1.</a:t>
            </a:r>
            <a:r>
              <a:rPr lang="zh-CN" altLang="en-US" dirty="0"/>
              <a:t>数据科学的应用现状</a:t>
            </a:r>
          </a:p>
        </p:txBody>
      </p:sp>
      <p:sp>
        <p:nvSpPr>
          <p:cNvPr id="6" name="矩形 5"/>
          <p:cNvSpPr/>
          <p:nvPr/>
        </p:nvSpPr>
        <p:spPr>
          <a:xfrm>
            <a:off x="3172355" y="1988840"/>
            <a:ext cx="5976500" cy="115212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b="1"/>
          </a:p>
        </p:txBody>
      </p:sp>
      <p:sp>
        <p:nvSpPr>
          <p:cNvPr id="7" name="矩形 6"/>
          <p:cNvSpPr/>
          <p:nvPr/>
        </p:nvSpPr>
        <p:spPr>
          <a:xfrm>
            <a:off x="3143672" y="4797152"/>
            <a:ext cx="5976500" cy="1152128"/>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zh-CN" altLang="en-US" b="1"/>
          </a:p>
        </p:txBody>
      </p:sp>
      <p:sp>
        <p:nvSpPr>
          <p:cNvPr id="8" name="文本框 7"/>
          <p:cNvSpPr txBox="1"/>
          <p:nvPr/>
        </p:nvSpPr>
        <p:spPr>
          <a:xfrm>
            <a:off x="3361155" y="5223971"/>
            <a:ext cx="1222669" cy="369332"/>
          </a:xfrm>
          <a:prstGeom prst="rect">
            <a:avLst/>
          </a:prstGeom>
          <a:noFill/>
          <a:ln>
            <a:solidFill>
              <a:schemeClr val="bg1"/>
            </a:solidFill>
          </a:ln>
        </p:spPr>
        <p:txBody>
          <a:bodyPr wrap="square" rtlCol="0">
            <a:spAutoFit/>
          </a:bodyPr>
          <a:lstStyle/>
          <a:p>
            <a:pPr algn="ctr"/>
            <a:r>
              <a:rPr lang="zh-CN" altLang="en-US" b="1" dirty="0" smtClean="0">
                <a:solidFill>
                  <a:schemeClr val="bg1"/>
                </a:solidFill>
              </a:rPr>
              <a:t>信息论</a:t>
            </a:r>
            <a:endParaRPr lang="zh-CN" altLang="en-US" b="1" dirty="0">
              <a:solidFill>
                <a:schemeClr val="bg1"/>
              </a:solidFill>
            </a:endParaRPr>
          </a:p>
        </p:txBody>
      </p:sp>
      <p:sp>
        <p:nvSpPr>
          <p:cNvPr id="9" name="文本框 8"/>
          <p:cNvSpPr txBox="1"/>
          <p:nvPr/>
        </p:nvSpPr>
        <p:spPr>
          <a:xfrm>
            <a:off x="4908490" y="5223971"/>
            <a:ext cx="1222669" cy="369332"/>
          </a:xfrm>
          <a:prstGeom prst="rect">
            <a:avLst/>
          </a:prstGeom>
          <a:noFill/>
          <a:ln>
            <a:solidFill>
              <a:schemeClr val="bg1"/>
            </a:solidFill>
          </a:ln>
        </p:spPr>
        <p:txBody>
          <a:bodyPr wrap="square" rtlCol="0">
            <a:spAutoFit/>
          </a:bodyPr>
          <a:lstStyle/>
          <a:p>
            <a:pPr algn="ctr"/>
            <a:r>
              <a:rPr lang="zh-CN" altLang="en-US" b="1" dirty="0" smtClean="0">
                <a:solidFill>
                  <a:schemeClr val="bg1"/>
                </a:solidFill>
              </a:rPr>
              <a:t>系统论</a:t>
            </a:r>
            <a:endParaRPr lang="zh-CN" altLang="en-US" b="1" dirty="0">
              <a:solidFill>
                <a:schemeClr val="bg1"/>
              </a:solidFill>
            </a:endParaRPr>
          </a:p>
        </p:txBody>
      </p:sp>
      <p:sp>
        <p:nvSpPr>
          <p:cNvPr id="10" name="文本框 9"/>
          <p:cNvSpPr txBox="1"/>
          <p:nvPr/>
        </p:nvSpPr>
        <p:spPr>
          <a:xfrm>
            <a:off x="6411603" y="5223971"/>
            <a:ext cx="1412581" cy="369332"/>
          </a:xfrm>
          <a:prstGeom prst="rect">
            <a:avLst/>
          </a:prstGeom>
          <a:noFill/>
          <a:ln>
            <a:solidFill>
              <a:schemeClr val="bg1"/>
            </a:solidFill>
          </a:ln>
        </p:spPr>
        <p:txBody>
          <a:bodyPr wrap="square" rtlCol="0">
            <a:spAutoFit/>
          </a:bodyPr>
          <a:lstStyle/>
          <a:p>
            <a:pPr algn="ctr"/>
            <a:r>
              <a:rPr lang="zh-CN" altLang="en-US" b="1" dirty="0" smtClean="0">
                <a:solidFill>
                  <a:schemeClr val="bg1"/>
                </a:solidFill>
              </a:rPr>
              <a:t>控制论</a:t>
            </a:r>
            <a:endParaRPr lang="zh-CN" altLang="en-US" b="1" dirty="0">
              <a:solidFill>
                <a:schemeClr val="bg1"/>
              </a:solidFill>
            </a:endParaRPr>
          </a:p>
        </p:txBody>
      </p:sp>
      <p:sp>
        <p:nvSpPr>
          <p:cNvPr id="11" name="文本框 10"/>
          <p:cNvSpPr txBox="1"/>
          <p:nvPr/>
        </p:nvSpPr>
        <p:spPr>
          <a:xfrm>
            <a:off x="8003161" y="5223971"/>
            <a:ext cx="973151" cy="369332"/>
          </a:xfrm>
          <a:prstGeom prst="rect">
            <a:avLst/>
          </a:prstGeom>
          <a:noFill/>
          <a:ln>
            <a:solidFill>
              <a:schemeClr val="bg1"/>
            </a:solidFill>
          </a:ln>
        </p:spPr>
        <p:txBody>
          <a:bodyPr wrap="square" rtlCol="0">
            <a:spAutoFit/>
          </a:bodyPr>
          <a:lstStyle/>
          <a:p>
            <a:pPr algn="ctr"/>
            <a:r>
              <a:rPr lang="en-US" altLang="zh-CN" b="1" dirty="0" smtClean="0">
                <a:solidFill>
                  <a:schemeClr val="bg1"/>
                </a:solidFill>
              </a:rPr>
              <a:t>…</a:t>
            </a:r>
            <a:endParaRPr lang="zh-CN" altLang="en-US" b="1" dirty="0">
              <a:solidFill>
                <a:schemeClr val="bg1"/>
              </a:solidFill>
            </a:endParaRPr>
          </a:p>
        </p:txBody>
      </p:sp>
      <p:sp>
        <p:nvSpPr>
          <p:cNvPr id="12" name="文本框 11"/>
          <p:cNvSpPr txBox="1"/>
          <p:nvPr/>
        </p:nvSpPr>
        <p:spPr>
          <a:xfrm>
            <a:off x="3325504" y="2367207"/>
            <a:ext cx="1222669" cy="369332"/>
          </a:xfrm>
          <a:prstGeom prst="rect">
            <a:avLst/>
          </a:prstGeom>
          <a:noFill/>
          <a:ln>
            <a:solidFill>
              <a:schemeClr val="tx1"/>
            </a:solidFill>
          </a:ln>
        </p:spPr>
        <p:txBody>
          <a:bodyPr wrap="square" rtlCol="0">
            <a:spAutoFit/>
          </a:bodyPr>
          <a:lstStyle/>
          <a:p>
            <a:pPr algn="ctr"/>
            <a:r>
              <a:rPr lang="zh-CN" altLang="en-US" b="1" dirty="0" smtClean="0"/>
              <a:t>经济学 </a:t>
            </a:r>
            <a:endParaRPr lang="zh-CN" altLang="en-US" b="1" dirty="0"/>
          </a:p>
        </p:txBody>
      </p:sp>
      <p:sp>
        <p:nvSpPr>
          <p:cNvPr id="13" name="文本框 12"/>
          <p:cNvSpPr txBox="1"/>
          <p:nvPr/>
        </p:nvSpPr>
        <p:spPr>
          <a:xfrm>
            <a:off x="4872839" y="2367207"/>
            <a:ext cx="1222669" cy="369332"/>
          </a:xfrm>
          <a:prstGeom prst="rect">
            <a:avLst/>
          </a:prstGeom>
          <a:noFill/>
          <a:ln>
            <a:solidFill>
              <a:schemeClr val="tx1"/>
            </a:solidFill>
          </a:ln>
        </p:spPr>
        <p:txBody>
          <a:bodyPr wrap="square" rtlCol="0">
            <a:spAutoFit/>
          </a:bodyPr>
          <a:lstStyle/>
          <a:p>
            <a:pPr algn="ctr"/>
            <a:r>
              <a:rPr lang="zh-CN" altLang="en-US" b="1" dirty="0" smtClean="0"/>
              <a:t>新闻学</a:t>
            </a:r>
            <a:endParaRPr lang="zh-CN" altLang="en-US" b="1" dirty="0"/>
          </a:p>
        </p:txBody>
      </p:sp>
      <p:sp>
        <p:nvSpPr>
          <p:cNvPr id="14" name="文本框 13"/>
          <p:cNvSpPr txBox="1"/>
          <p:nvPr/>
        </p:nvSpPr>
        <p:spPr>
          <a:xfrm>
            <a:off x="6375952" y="2367207"/>
            <a:ext cx="1412581" cy="369332"/>
          </a:xfrm>
          <a:prstGeom prst="rect">
            <a:avLst/>
          </a:prstGeom>
          <a:noFill/>
          <a:ln>
            <a:solidFill>
              <a:schemeClr val="tx1"/>
            </a:solidFill>
          </a:ln>
        </p:spPr>
        <p:txBody>
          <a:bodyPr wrap="square" rtlCol="0">
            <a:spAutoFit/>
          </a:bodyPr>
          <a:lstStyle/>
          <a:p>
            <a:pPr algn="ctr"/>
            <a:r>
              <a:rPr lang="zh-CN" altLang="en-US" b="1" dirty="0" smtClean="0"/>
              <a:t>社会学</a:t>
            </a:r>
            <a:endParaRPr lang="zh-CN" altLang="en-US" b="1" dirty="0"/>
          </a:p>
        </p:txBody>
      </p:sp>
      <p:sp>
        <p:nvSpPr>
          <p:cNvPr id="15" name="文本框 14"/>
          <p:cNvSpPr txBox="1"/>
          <p:nvPr/>
        </p:nvSpPr>
        <p:spPr>
          <a:xfrm>
            <a:off x="7967510" y="2367207"/>
            <a:ext cx="973151" cy="369332"/>
          </a:xfrm>
          <a:prstGeom prst="rect">
            <a:avLst/>
          </a:prstGeom>
          <a:noFill/>
          <a:ln>
            <a:solidFill>
              <a:schemeClr val="tx1"/>
            </a:solidFill>
          </a:ln>
        </p:spPr>
        <p:txBody>
          <a:bodyPr wrap="square" rtlCol="0">
            <a:spAutoFit/>
          </a:bodyPr>
          <a:lstStyle/>
          <a:p>
            <a:pPr algn="ctr"/>
            <a:r>
              <a:rPr lang="en-US" altLang="zh-CN" b="1" dirty="0" smtClean="0"/>
              <a:t>…</a:t>
            </a:r>
            <a:endParaRPr lang="zh-CN" altLang="en-US" b="1" dirty="0"/>
          </a:p>
        </p:txBody>
      </p:sp>
      <p:sp>
        <p:nvSpPr>
          <p:cNvPr id="16" name="文本框 15"/>
          <p:cNvSpPr txBox="1"/>
          <p:nvPr/>
        </p:nvSpPr>
        <p:spPr>
          <a:xfrm>
            <a:off x="9937293" y="3646765"/>
            <a:ext cx="799859" cy="646331"/>
          </a:xfrm>
          <a:prstGeom prst="rect">
            <a:avLst/>
          </a:prstGeom>
          <a:solidFill>
            <a:schemeClr val="tx2">
              <a:lumMod val="60000"/>
              <a:lumOff val="40000"/>
            </a:schemeClr>
          </a:solidFill>
          <a:ln>
            <a:solidFill>
              <a:schemeClr val="tx1"/>
            </a:solidFill>
          </a:ln>
        </p:spPr>
        <p:txBody>
          <a:bodyPr wrap="square" rtlCol="0">
            <a:spAutoFit/>
          </a:bodyPr>
          <a:lstStyle/>
          <a:p>
            <a:pPr algn="ctr"/>
            <a:r>
              <a:rPr lang="zh-CN" altLang="en-US" b="1" dirty="0" smtClean="0"/>
              <a:t>数据科学</a:t>
            </a:r>
            <a:endParaRPr lang="zh-CN" altLang="en-US" b="1" dirty="0"/>
          </a:p>
        </p:txBody>
      </p:sp>
      <p:cxnSp>
        <p:nvCxnSpPr>
          <p:cNvPr id="17" name="直接箭头连接符 16"/>
          <p:cNvCxnSpPr/>
          <p:nvPr/>
        </p:nvCxnSpPr>
        <p:spPr>
          <a:xfrm flipH="1">
            <a:off x="7752184" y="3933056"/>
            <a:ext cx="2088232" cy="0"/>
          </a:xfrm>
          <a:prstGeom prst="straightConnector1">
            <a:avLst/>
          </a:prstGeom>
          <a:ln w="793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2499676" y="5020983"/>
            <a:ext cx="721257" cy="646331"/>
          </a:xfrm>
          <a:prstGeom prst="rect">
            <a:avLst/>
          </a:prstGeom>
          <a:noFill/>
        </p:spPr>
        <p:txBody>
          <a:bodyPr wrap="square" rtlCol="0">
            <a:spAutoFit/>
          </a:bodyPr>
          <a:lstStyle/>
          <a:p>
            <a:r>
              <a:rPr lang="zh-CN" altLang="en-US" b="1" dirty="0" smtClean="0"/>
              <a:t>底层理论</a:t>
            </a:r>
            <a:endParaRPr lang="zh-CN" altLang="en-US" b="1" dirty="0"/>
          </a:p>
        </p:txBody>
      </p:sp>
      <p:sp>
        <p:nvSpPr>
          <p:cNvPr id="19" name="文本框 18"/>
          <p:cNvSpPr txBox="1"/>
          <p:nvPr/>
        </p:nvSpPr>
        <p:spPr>
          <a:xfrm>
            <a:off x="2549335" y="2185505"/>
            <a:ext cx="721257" cy="646331"/>
          </a:xfrm>
          <a:prstGeom prst="rect">
            <a:avLst/>
          </a:prstGeom>
          <a:noFill/>
        </p:spPr>
        <p:txBody>
          <a:bodyPr wrap="square" rtlCol="0">
            <a:spAutoFit/>
          </a:bodyPr>
          <a:lstStyle/>
          <a:p>
            <a:r>
              <a:rPr lang="zh-CN" altLang="en-US" b="1" dirty="0" smtClean="0"/>
              <a:t>上层理论</a:t>
            </a:r>
            <a:endParaRPr lang="zh-CN" altLang="en-US" b="1" dirty="0"/>
          </a:p>
        </p:txBody>
      </p:sp>
    </p:spTree>
    <p:extLst>
      <p:ext uri="{BB962C8B-B14F-4D97-AF65-F5344CB8AC3E}">
        <p14:creationId xmlns:p14="http://schemas.microsoft.com/office/powerpoint/2010/main" val="3549653660"/>
      </p:ext>
    </p:extLst>
  </p:cSld>
  <p:clrMapOvr>
    <a:masterClrMapping/>
  </p:clrMapOvr>
  <p:transition>
    <p:blinds dir="ver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8.</a:t>
            </a:r>
            <a:r>
              <a:rPr lang="zh-CN" altLang="en-US" dirty="0"/>
              <a:t>如何继续学习</a:t>
            </a:r>
          </a:p>
        </p:txBody>
      </p:sp>
      <p:sp>
        <p:nvSpPr>
          <p:cNvPr id="9" name="文本框 8"/>
          <p:cNvSpPr txBox="1"/>
          <p:nvPr/>
        </p:nvSpPr>
        <p:spPr>
          <a:xfrm flipH="1">
            <a:off x="5735960" y="2420888"/>
            <a:ext cx="3894820" cy="2616101"/>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en-US" altLang="zh-CN" sz="1600" dirty="0"/>
              <a:t>Chapter </a:t>
            </a:r>
            <a:r>
              <a:rPr lang="en-US" altLang="zh-CN" sz="1600" dirty="0" smtClean="0"/>
              <a:t>4 </a:t>
            </a:r>
            <a:r>
              <a:rPr lang="en-US" altLang="zh-CN" sz="1600" dirty="0"/>
              <a:t>Package Metadata</a:t>
            </a:r>
          </a:p>
          <a:p>
            <a:r>
              <a:rPr lang="en-US" altLang="zh-CN" sz="1600" dirty="0"/>
              <a:t>Chapter </a:t>
            </a:r>
            <a:r>
              <a:rPr lang="en-US" altLang="zh-CN" sz="1600" dirty="0" smtClean="0"/>
              <a:t>5 </a:t>
            </a:r>
            <a:r>
              <a:rPr lang="en-US" altLang="zh-CN" sz="1600" dirty="0"/>
              <a:t>Object Documentation</a:t>
            </a:r>
          </a:p>
          <a:p>
            <a:r>
              <a:rPr lang="en-US" altLang="zh-CN" sz="1600" dirty="0"/>
              <a:t>Chapter </a:t>
            </a:r>
            <a:r>
              <a:rPr lang="en-US" altLang="zh-CN" sz="1600" dirty="0" smtClean="0"/>
              <a:t>6 </a:t>
            </a:r>
            <a:r>
              <a:rPr lang="en-US" altLang="zh-CN" sz="1600" dirty="0"/>
              <a:t>Vignettes: Long-Form Documentation</a:t>
            </a:r>
          </a:p>
          <a:p>
            <a:r>
              <a:rPr lang="en-US" altLang="zh-CN" sz="1600" dirty="0"/>
              <a:t>Chapter </a:t>
            </a:r>
            <a:r>
              <a:rPr lang="en-US" altLang="zh-CN" sz="1600" dirty="0" smtClean="0"/>
              <a:t>7 </a:t>
            </a:r>
            <a:r>
              <a:rPr lang="en-US" altLang="zh-CN" sz="1600" dirty="0"/>
              <a:t>Testing</a:t>
            </a:r>
          </a:p>
          <a:p>
            <a:r>
              <a:rPr lang="en-US" altLang="zh-CN" sz="1600" dirty="0"/>
              <a:t>Chapter </a:t>
            </a:r>
            <a:r>
              <a:rPr lang="en-US" altLang="zh-CN" sz="1600" dirty="0" smtClean="0"/>
              <a:t>8 </a:t>
            </a:r>
            <a:r>
              <a:rPr lang="en-US" altLang="zh-CN" sz="1600" dirty="0"/>
              <a:t>Namespace</a:t>
            </a:r>
          </a:p>
          <a:p>
            <a:r>
              <a:rPr lang="en-US" altLang="zh-CN" sz="1600" dirty="0"/>
              <a:t>Chapter </a:t>
            </a:r>
            <a:r>
              <a:rPr lang="en-US" altLang="zh-CN" sz="1600" dirty="0" smtClean="0"/>
              <a:t>9 </a:t>
            </a:r>
            <a:r>
              <a:rPr lang="en-US" altLang="zh-CN" sz="1600" dirty="0"/>
              <a:t>External Data</a:t>
            </a:r>
          </a:p>
          <a:p>
            <a:r>
              <a:rPr lang="en-US" altLang="zh-CN" sz="1600" dirty="0"/>
              <a:t>Chapter </a:t>
            </a:r>
            <a:r>
              <a:rPr lang="en-US" altLang="zh-CN" sz="1600" dirty="0" smtClean="0"/>
              <a:t>10 </a:t>
            </a:r>
            <a:r>
              <a:rPr lang="en-US" altLang="zh-CN" sz="1600" dirty="0"/>
              <a:t>Compiled Code</a:t>
            </a:r>
          </a:p>
          <a:p>
            <a:r>
              <a:rPr lang="en-US" altLang="zh-CN" sz="1600" dirty="0"/>
              <a:t>...</a:t>
            </a:r>
          </a:p>
          <a:p>
            <a:r>
              <a:rPr lang="en-US" altLang="zh-CN" sz="1600" dirty="0"/>
              <a:t>Chapter </a:t>
            </a:r>
            <a:r>
              <a:rPr lang="en-US" altLang="zh-CN" sz="1600" dirty="0" smtClean="0"/>
              <a:t>15 </a:t>
            </a:r>
            <a:r>
              <a:rPr lang="en-US" altLang="zh-CN" sz="1600" dirty="0"/>
              <a:t>Releasing a Package</a:t>
            </a:r>
            <a:endParaRPr lang="zh-CN" altLang="en-US" sz="1600"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400" y="1214108"/>
            <a:ext cx="4019550" cy="5562600"/>
          </a:xfrm>
          <a:prstGeom prst="rect">
            <a:avLst/>
          </a:prstGeom>
        </p:spPr>
      </p:pic>
    </p:spTree>
    <p:extLst>
      <p:ext uri="{BB962C8B-B14F-4D97-AF65-F5344CB8AC3E}">
        <p14:creationId xmlns:p14="http://schemas.microsoft.com/office/powerpoint/2010/main" val="2976748881"/>
      </p:ext>
    </p:extLst>
  </p:cSld>
  <p:clrMapOvr>
    <a:masterClrMapping/>
  </p:clrMapOvr>
  <p:transition>
    <p:blinds dir="vert"/>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8.</a:t>
            </a:r>
            <a:r>
              <a:rPr lang="zh-CN" altLang="en-US" dirty="0"/>
              <a:t>如何继续学习</a:t>
            </a:r>
          </a:p>
        </p:txBody>
      </p:sp>
      <p:sp>
        <p:nvSpPr>
          <p:cNvPr id="9" name="文本框 8"/>
          <p:cNvSpPr txBox="1"/>
          <p:nvPr/>
        </p:nvSpPr>
        <p:spPr>
          <a:xfrm flipH="1">
            <a:off x="5591944" y="2204864"/>
            <a:ext cx="5835842" cy="4278094"/>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marL="285750" indent="-285750">
              <a:buFont typeface="Arial" panose="020B0604020202020204" pitchFamily="34" charset="0"/>
              <a:buChar char="•"/>
            </a:pPr>
            <a:r>
              <a:rPr lang="en-US" altLang="zh-CN" sz="1600" dirty="0"/>
              <a:t>Colin Gillespie is Senior lecturer (Associate professor) at Newcastle University, UK. His research interests are high-performance computing and Bayesian statistics. He is regularly employed as a consultant by Jumping Rivers and has been teaching R since 2005</a:t>
            </a:r>
            <a:r>
              <a:rPr lang="en-US" altLang="zh-CN" sz="1600" dirty="0" smtClean="0"/>
              <a:t>.</a:t>
            </a:r>
          </a:p>
          <a:p>
            <a:pPr marL="285750" indent="-285750">
              <a:buFont typeface="Arial" panose="020B0604020202020204" pitchFamily="34" charset="0"/>
              <a:buChar char="•"/>
            </a:pPr>
            <a:r>
              <a:rPr lang="en-US" altLang="zh-CN" sz="1600" dirty="0"/>
              <a:t>Robin Lovelace is a researcher at the Leeds Institute for Transport Studies (ITS) and the Leeds Institute for Data Analytics (LIDA). Robin has many years using R for academic research and has taught numerous R courses at all levels. He has developed a number of popular R resources, including Introduction to </a:t>
            </a:r>
            <a:r>
              <a:rPr lang="en-US" altLang="zh-CN" sz="1600" dirty="0" err="1"/>
              <a:t>Visualising</a:t>
            </a:r>
            <a:r>
              <a:rPr lang="en-US" altLang="zh-CN" sz="1600" dirty="0"/>
              <a:t> Spatial Data in R and Spatial Microsimulation with R (Lovelace and Dumont 2016). These skills have been applied on a number of projects with real-world applications, including the Propensity to Cycle Tool, a nationally scalable interactive online mapping application and the </a:t>
            </a:r>
            <a:r>
              <a:rPr lang="en-US" altLang="zh-CN" sz="1600" dirty="0" err="1"/>
              <a:t>stplanr</a:t>
            </a:r>
            <a:r>
              <a:rPr lang="en-US" altLang="zh-CN" sz="1600" dirty="0"/>
              <a:t> package.</a:t>
            </a:r>
            <a:endParaRPr lang="zh-CN" altLang="en-US" sz="1600" dirty="0"/>
          </a:p>
        </p:txBody>
      </p:sp>
      <p:pic>
        <p:nvPicPr>
          <p:cNvPr id="168962" name="Picture 2" descr="A Practical Guide to Smarter Programm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416" y="1484784"/>
            <a:ext cx="3888432" cy="5101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094388"/>
      </p:ext>
    </p:extLst>
  </p:cSld>
  <p:clrMapOvr>
    <a:masterClrMapping/>
  </p:clrMapOvr>
  <p:transition>
    <p:blinds dir="vert"/>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8.</a:t>
            </a:r>
            <a:r>
              <a:rPr lang="zh-CN" altLang="en-US" dirty="0"/>
              <a:t>如何继续学习</a:t>
            </a:r>
          </a:p>
        </p:txBody>
      </p:sp>
      <p:pic>
        <p:nvPicPr>
          <p:cNvPr id="8" name="内容占位符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47528" y="1628800"/>
            <a:ext cx="3744416" cy="4729789"/>
          </a:xfrm>
          <a:prstGeom prst="rect">
            <a:avLst/>
          </a:prstGeom>
          <a:ln>
            <a:noFill/>
          </a:ln>
          <a:effectLst>
            <a:outerShdw blurRad="292100" dist="139700" dir="2700000" algn="tl" rotWithShape="0">
              <a:srgbClr val="333333">
                <a:alpha val="65000"/>
              </a:srgbClr>
            </a:outerShdw>
          </a:effectLst>
        </p:spPr>
      </p:pic>
      <p:sp>
        <p:nvSpPr>
          <p:cNvPr id="9" name="文本框 8"/>
          <p:cNvSpPr txBox="1"/>
          <p:nvPr/>
        </p:nvSpPr>
        <p:spPr>
          <a:xfrm flipH="1">
            <a:off x="7673788" y="3645024"/>
            <a:ext cx="1950604" cy="120032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altLang="zh-CN" sz="2400" dirty="0" smtClean="0"/>
              <a:t>R+</a:t>
            </a:r>
          </a:p>
          <a:p>
            <a:r>
              <a:rPr lang="zh-CN" altLang="en-US" sz="2400" dirty="0" smtClean="0"/>
              <a:t>统计学</a:t>
            </a:r>
            <a:r>
              <a:rPr lang="en-US" altLang="zh-CN" sz="2400" dirty="0" smtClean="0"/>
              <a:t>+</a:t>
            </a:r>
          </a:p>
          <a:p>
            <a:r>
              <a:rPr lang="zh-CN" altLang="en-US" sz="2400" dirty="0" smtClean="0"/>
              <a:t>机器学习</a:t>
            </a:r>
            <a:endParaRPr lang="zh-CN" altLang="en-US" sz="2400" dirty="0"/>
          </a:p>
        </p:txBody>
      </p:sp>
    </p:spTree>
    <p:extLst>
      <p:ext uri="{BB962C8B-B14F-4D97-AF65-F5344CB8AC3E}">
        <p14:creationId xmlns:p14="http://schemas.microsoft.com/office/powerpoint/2010/main" val="1488703037"/>
      </p:ext>
    </p:extLst>
  </p:cSld>
  <p:clrMapOvr>
    <a:masterClrMapping/>
  </p:clrMapOvr>
  <p:transition>
    <p:blinds dir="vert"/>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8.</a:t>
            </a:r>
            <a:r>
              <a:rPr lang="zh-CN" altLang="en-US" dirty="0"/>
              <a:t>如何继续学习</a:t>
            </a:r>
          </a:p>
        </p:txBody>
      </p:sp>
      <p:sp>
        <p:nvSpPr>
          <p:cNvPr id="9" name="文本框 8"/>
          <p:cNvSpPr txBox="1"/>
          <p:nvPr/>
        </p:nvSpPr>
        <p:spPr>
          <a:xfrm flipH="1">
            <a:off x="6384032" y="3429000"/>
            <a:ext cx="3894820" cy="230832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marL="342900" indent="-342900">
              <a:buFont typeface="+mj-lt"/>
              <a:buAutoNum type="arabicPeriod"/>
            </a:pPr>
            <a:r>
              <a:rPr lang="en-US" altLang="zh-CN" sz="1600" dirty="0"/>
              <a:t>Working with Different Types of Data in R </a:t>
            </a:r>
          </a:p>
          <a:p>
            <a:pPr marL="342900" indent="-342900">
              <a:buFont typeface="+mj-lt"/>
              <a:buAutoNum type="arabicPeriod"/>
            </a:pPr>
            <a:r>
              <a:rPr lang="en-US" altLang="zh-CN" sz="1600" dirty="0"/>
              <a:t>Managing Data Structures in R</a:t>
            </a:r>
          </a:p>
          <a:p>
            <a:pPr marL="342900" indent="-342900">
              <a:buFont typeface="+mj-lt"/>
              <a:buAutoNum type="arabicPeriod"/>
            </a:pPr>
            <a:r>
              <a:rPr lang="en-US" altLang="zh-CN" sz="1600" dirty="0"/>
              <a:t>Importing, Scraping, and Exporting Data with R</a:t>
            </a:r>
          </a:p>
          <a:p>
            <a:pPr marL="342900" indent="-342900">
              <a:buFont typeface="+mj-lt"/>
              <a:buAutoNum type="arabicPeriod"/>
            </a:pPr>
            <a:r>
              <a:rPr lang="en-US" altLang="zh-CN" sz="1600" dirty="0"/>
              <a:t>Creating Efficient &amp; Readable Code in R</a:t>
            </a:r>
          </a:p>
          <a:p>
            <a:pPr marL="342900" indent="-342900">
              <a:buFont typeface="+mj-lt"/>
              <a:buAutoNum type="arabicPeriod"/>
            </a:pPr>
            <a:r>
              <a:rPr lang="en-US" altLang="zh-CN" sz="1600" dirty="0"/>
              <a:t>Shaping &amp; Transforming Your Data with R</a:t>
            </a:r>
            <a:endParaRPr lang="zh-CN" altLang="en-US" sz="1600" dirty="0"/>
          </a:p>
        </p:txBody>
      </p:sp>
      <p:pic>
        <p:nvPicPr>
          <p:cNvPr id="3" name="图片 2"/>
          <p:cNvPicPr>
            <a:picLocks noChangeAspect="1"/>
          </p:cNvPicPr>
          <p:nvPr/>
        </p:nvPicPr>
        <p:blipFill>
          <a:blip r:embed="rId3"/>
          <a:stretch>
            <a:fillRect/>
          </a:stretch>
        </p:blipFill>
        <p:spPr>
          <a:xfrm>
            <a:off x="767408" y="1484784"/>
            <a:ext cx="4353516" cy="5043457"/>
          </a:xfrm>
          <a:prstGeom prst="rect">
            <a:avLst/>
          </a:prstGeom>
        </p:spPr>
      </p:pic>
    </p:spTree>
    <p:extLst>
      <p:ext uri="{BB962C8B-B14F-4D97-AF65-F5344CB8AC3E}">
        <p14:creationId xmlns:p14="http://schemas.microsoft.com/office/powerpoint/2010/main" val="4008332770"/>
      </p:ext>
    </p:extLst>
  </p:cSld>
  <p:clrMapOvr>
    <a:masterClrMapping/>
  </p:clrMapOvr>
  <p:transition>
    <p:blinds dir="vert"/>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4"/>
          <p:cNvSpPr>
            <a:spLocks noGrp="1"/>
          </p:cNvSpPr>
          <p:nvPr>
            <p:ph type="body" sz="quarter" idx="14"/>
          </p:nvPr>
        </p:nvSpPr>
        <p:spPr>
          <a:xfrm>
            <a:off x="5595938" y="1"/>
            <a:ext cx="3498850" cy="214313"/>
          </a:xfrm>
          <a:ln w="9525"/>
        </p:spPr>
        <p:txBody>
          <a:bodyPr/>
          <a:lstStyle/>
          <a:p>
            <a:r>
              <a:rPr lang="zh-CN" altLang="en-US" dirty="0" smtClean="0">
                <a:latin typeface="Arial" panose="020B0604020202020204" pitchFamily="34" charset="0"/>
                <a:cs typeface="Arial" panose="020B0604020202020204" pitchFamily="34" charset="0"/>
              </a:rPr>
              <a:t>►</a:t>
            </a:r>
            <a:r>
              <a:rPr lang="zh-CN" altLang="en-US" dirty="0" smtClean="0"/>
              <a:t>结束</a:t>
            </a:r>
          </a:p>
        </p:txBody>
      </p:sp>
      <p:sp>
        <p:nvSpPr>
          <p:cNvPr id="13" name="文本占位符 4"/>
          <p:cNvSpPr>
            <a:spLocks noGrp="1"/>
          </p:cNvSpPr>
          <p:nvPr>
            <p:ph type="body" sz="quarter" idx="13"/>
          </p:nvPr>
        </p:nvSpPr>
        <p:spPr>
          <a:xfrm>
            <a:off x="0" y="0"/>
            <a:ext cx="4416491" cy="260648"/>
          </a:xfrm>
          <a:ln w="9525"/>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smtClean="0"/>
          </a:p>
        </p:txBody>
      </p:sp>
      <p:pic>
        <p:nvPicPr>
          <p:cNvPr id="12" name="Picture 20" descr="thankyou"/>
          <p:cNvPicPr>
            <a:picLocks noChangeAspect="1" noChangeArrowheads="1"/>
          </p:cNvPicPr>
          <p:nvPr/>
        </p:nvPicPr>
        <p:blipFill>
          <a:blip r:embed="rId3"/>
          <a:srcRect/>
          <a:stretch>
            <a:fillRect/>
          </a:stretch>
        </p:blipFill>
        <p:spPr bwMode="auto">
          <a:xfrm>
            <a:off x="3863752" y="692696"/>
            <a:ext cx="3960043" cy="2658574"/>
          </a:xfrm>
          <a:prstGeom prst="rect">
            <a:avLst/>
          </a:prstGeom>
          <a:noFill/>
          <a:ln w="9525">
            <a:noFill/>
            <a:miter lim="800000"/>
            <a:headEnd/>
            <a:tailEnd/>
          </a:ln>
        </p:spPr>
      </p:pic>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22" name="文本框 21"/>
          <p:cNvSpPr txBox="1"/>
          <p:nvPr/>
        </p:nvSpPr>
        <p:spPr>
          <a:xfrm flipH="1">
            <a:off x="4020021" y="6145409"/>
            <a:ext cx="1992309" cy="285426"/>
          </a:xfrm>
          <a:prstGeom prst="rect">
            <a:avLst/>
          </a:prstGeom>
          <a:noFill/>
        </p:spPr>
        <p:txBody>
          <a:bodyPr wrap="square" rtlCol="0">
            <a:spAutoFit/>
          </a:bodyPr>
          <a:lstStyle/>
          <a:p>
            <a:pPr algn="ctr"/>
            <a:r>
              <a:rPr lang="zh-CN" altLang="en-US" sz="1200" dirty="0" smtClean="0"/>
              <a:t>教学支撑平台</a:t>
            </a:r>
            <a:endParaRPr lang="zh-CN" altLang="en-US" sz="1200" dirty="0"/>
          </a:p>
        </p:txBody>
      </p:sp>
      <p:sp>
        <p:nvSpPr>
          <p:cNvPr id="23" name="文本框 22"/>
          <p:cNvSpPr txBox="1"/>
          <p:nvPr/>
        </p:nvSpPr>
        <p:spPr>
          <a:xfrm>
            <a:off x="6776976" y="4122127"/>
            <a:ext cx="2093637" cy="1754326"/>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smtClean="0"/>
          </a:p>
          <a:p>
            <a:pPr algn="ctr"/>
            <a:r>
              <a:rPr lang="en-US" altLang="zh-CN" dirty="0" err="1" smtClean="0"/>
              <a:t>chaolemen</a:t>
            </a:r>
            <a:endParaRPr lang="en-US" altLang="zh-CN" dirty="0" smtClean="0"/>
          </a:p>
          <a:p>
            <a:pPr algn="ctr"/>
            <a:endParaRPr lang="en-US" altLang="zh-CN" dirty="0" smtClean="0"/>
          </a:p>
          <a:p>
            <a:pPr algn="ctr"/>
            <a:r>
              <a:rPr lang="en-US" altLang="zh-CN" dirty="0" smtClean="0"/>
              <a:t>@</a:t>
            </a:r>
          </a:p>
          <a:p>
            <a:pPr algn="ctr"/>
            <a:endParaRPr lang="en-US" altLang="zh-CN" dirty="0"/>
          </a:p>
          <a:p>
            <a:pPr algn="ctr"/>
            <a:r>
              <a:rPr lang="en-US" altLang="zh-CN" dirty="0" smtClean="0"/>
              <a:t>ruc.edu.cn</a:t>
            </a:r>
          </a:p>
        </p:txBody>
      </p:sp>
      <p:sp>
        <p:nvSpPr>
          <p:cNvPr id="24" name="文本框 23"/>
          <p:cNvSpPr txBox="1"/>
          <p:nvPr/>
        </p:nvSpPr>
        <p:spPr>
          <a:xfrm flipH="1">
            <a:off x="1345218" y="6145409"/>
            <a:ext cx="1575916" cy="276999"/>
          </a:xfrm>
          <a:prstGeom prst="rect">
            <a:avLst/>
          </a:prstGeom>
          <a:noFill/>
        </p:spPr>
        <p:txBody>
          <a:bodyPr wrap="square" rtlCol="0">
            <a:spAutoFit/>
          </a:bodyPr>
          <a:lstStyle/>
          <a:p>
            <a:pPr algn="ctr"/>
            <a:r>
              <a:rPr lang="zh-CN" altLang="en-US" sz="1200" dirty="0" smtClean="0"/>
              <a:t>参考书目</a:t>
            </a:r>
            <a:endParaRPr lang="zh-CN" altLang="en-US" sz="1200" dirty="0"/>
          </a:p>
        </p:txBody>
      </p:sp>
      <p:sp>
        <p:nvSpPr>
          <p:cNvPr id="25" name="文本框 24"/>
          <p:cNvSpPr txBox="1"/>
          <p:nvPr/>
        </p:nvSpPr>
        <p:spPr>
          <a:xfrm flipH="1">
            <a:off x="7035836" y="6153836"/>
            <a:ext cx="1575916" cy="276999"/>
          </a:xfrm>
          <a:prstGeom prst="rect">
            <a:avLst/>
          </a:prstGeom>
          <a:noFill/>
        </p:spPr>
        <p:txBody>
          <a:bodyPr wrap="square" rtlCol="0">
            <a:spAutoFit/>
          </a:bodyPr>
          <a:lstStyle/>
          <a:p>
            <a:pPr algn="ctr"/>
            <a:r>
              <a:rPr lang="zh-CN" altLang="en-US" sz="1200" dirty="0" smtClean="0"/>
              <a:t>主讲人联系方式</a:t>
            </a:r>
            <a:endParaRPr lang="zh-CN" altLang="en-US" sz="1200" dirty="0"/>
          </a:p>
        </p:txBody>
      </p:sp>
      <p:graphicFrame>
        <p:nvGraphicFramePr>
          <p:cNvPr id="26" name="内容占位符 9"/>
          <p:cNvGraphicFramePr>
            <a:graphicFrameLocks noGrp="1"/>
          </p:cNvGraphicFramePr>
          <p:nvPr>
            <p:ph idx="1"/>
            <p:extLst>
              <p:ext uri="{D42A27DB-BD31-4B8C-83A1-F6EECF244321}">
                <p14:modId xmlns:p14="http://schemas.microsoft.com/office/powerpoint/2010/main" val="4143945417"/>
              </p:ext>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7" name="图片 26"/>
          <p:cNvPicPr>
            <a:picLocks noChangeAspect="1"/>
          </p:cNvPicPr>
          <p:nvPr/>
        </p:nvPicPr>
        <p:blipFill rotWithShape="1">
          <a:blip r:embed="rId10"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28" name="文本框 27"/>
          <p:cNvSpPr txBox="1"/>
          <p:nvPr/>
        </p:nvSpPr>
        <p:spPr>
          <a:xfrm flipH="1">
            <a:off x="9710640" y="6108433"/>
            <a:ext cx="1575916" cy="276999"/>
          </a:xfrm>
          <a:prstGeom prst="rect">
            <a:avLst/>
          </a:prstGeom>
          <a:noFill/>
        </p:spPr>
        <p:txBody>
          <a:bodyPr wrap="square" rtlCol="0">
            <a:spAutoFit/>
          </a:bodyPr>
          <a:lstStyle/>
          <a:p>
            <a:pPr algn="ctr"/>
            <a:r>
              <a:rPr lang="zh-CN" altLang="en-US" sz="1200" dirty="0" smtClean="0"/>
              <a:t>主讲人微信</a:t>
            </a:r>
            <a:endParaRPr lang="zh-CN" altLang="en-US" sz="1200" dirty="0"/>
          </a:p>
        </p:txBody>
      </p:sp>
    </p:spTree>
    <p:extLst>
      <p:ext uri="{BB962C8B-B14F-4D97-AF65-F5344CB8AC3E}">
        <p14:creationId xmlns:p14="http://schemas.microsoft.com/office/powerpoint/2010/main" val="3358115868"/>
      </p:ext>
    </p:extLst>
  </p:cSld>
  <p:clrMapOvr>
    <a:masterClrMapping/>
  </p:clrMapOvr>
  <p:transition>
    <p:blinds dir="vert"/>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1631504" y="2276872"/>
            <a:ext cx="5757664" cy="1143000"/>
          </a:xfrm>
        </p:spPr>
        <p:txBody>
          <a:bodyPr/>
          <a:lstStyle/>
          <a:p>
            <a:pPr algn="l"/>
            <a:r>
              <a:rPr lang="en-US" altLang="zh-CN" sz="4800" dirty="0" smtClean="0"/>
              <a:t>9.</a:t>
            </a:r>
            <a:r>
              <a:rPr lang="zh-CN" altLang="en-US" sz="4800" dirty="0" smtClean="0"/>
              <a:t> 习题</a:t>
            </a:r>
            <a:endParaRPr lang="zh-CN" altLang="en-US" sz="4800" dirty="0"/>
          </a:p>
        </p:txBody>
      </p:sp>
      <p:sp>
        <p:nvSpPr>
          <p:cNvPr id="7" name="副标题 6"/>
          <p:cNvSpPr>
            <a:spLocks noGrp="1"/>
          </p:cNvSpPr>
          <p:nvPr>
            <p:ph type="subTitle" idx="1"/>
          </p:nvPr>
        </p:nvSpPr>
        <p:spPr/>
        <p:txBody>
          <a:bodyPr/>
          <a:lstStyle/>
          <a:p>
            <a:r>
              <a:rPr lang="en-US" altLang="zh-CN" dirty="0">
                <a:latin typeface="Arial" panose="020B0604020202020204" pitchFamily="34" charset="0"/>
                <a:cs typeface="Arial" panose="020B0604020202020204" pitchFamily="34" charset="0"/>
              </a:rPr>
              <a:t>▲8.</a:t>
            </a:r>
            <a:r>
              <a:rPr lang="zh-CN" altLang="en-US" dirty="0">
                <a:latin typeface="Arial" panose="020B0604020202020204" pitchFamily="34" charset="0"/>
                <a:cs typeface="Arial" panose="020B0604020202020204" pitchFamily="34" charset="0"/>
              </a:rPr>
              <a:t>如何继续</a:t>
            </a:r>
            <a:r>
              <a:rPr lang="zh-CN" altLang="en-US" dirty="0" smtClean="0">
                <a:latin typeface="Arial" panose="020B0604020202020204" pitchFamily="34" charset="0"/>
                <a:cs typeface="Arial" panose="020B0604020202020204" pitchFamily="34" charset="0"/>
              </a:rPr>
              <a:t>学习</a:t>
            </a:r>
            <a:endParaRPr lang="en-US" altLang="zh-CN" dirty="0" smtClean="0">
              <a:latin typeface="Arial" panose="020B0604020202020204" pitchFamily="34" charset="0"/>
              <a:cs typeface="Arial" panose="020B0604020202020204" pitchFamily="34" charset="0"/>
            </a:endParaRPr>
          </a:p>
          <a:p>
            <a:endParaRPr lang="en-US" altLang="zh-CN" dirty="0">
              <a:latin typeface="Arial" panose="020B0604020202020204" pitchFamily="34" charset="0"/>
              <a:cs typeface="Arial" panose="020B0604020202020204" pitchFamily="34" charset="0"/>
            </a:endParaRPr>
          </a:p>
          <a:p>
            <a:r>
              <a:rPr lang="zh-CN" altLang="en-US" dirty="0" smtClean="0">
                <a:solidFill>
                  <a:schemeClr val="bg1">
                    <a:lumMod val="50000"/>
                  </a:schemeClr>
                </a:solidFill>
                <a:latin typeface="Arial" panose="020B0604020202020204" pitchFamily="34" charset="0"/>
                <a:cs typeface="Arial" panose="020B0604020202020204" pitchFamily="34" charset="0"/>
              </a:rPr>
              <a:t>▼结束</a:t>
            </a:r>
            <a:endParaRPr lang="zh-CN" altLang="en-US" dirty="0"/>
          </a:p>
        </p:txBody>
      </p:sp>
    </p:spTree>
    <p:extLst>
      <p:ext uri="{BB962C8B-B14F-4D97-AF65-F5344CB8AC3E}">
        <p14:creationId xmlns:p14="http://schemas.microsoft.com/office/powerpoint/2010/main" val="1500544247"/>
      </p:ext>
    </p:extLst>
  </p:cSld>
  <p:clrMapOvr>
    <a:masterClrMapping/>
  </p:clrMapOvr>
  <p:transition>
    <p:blinds dir="vert"/>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latin typeface="Arial" panose="020B0604020202020204" pitchFamily="34" charset="0"/>
                <a:cs typeface="Arial" panose="020B0604020202020204" pitchFamily="34" charset="0"/>
              </a:rPr>
              <a:t>9.</a:t>
            </a:r>
            <a:r>
              <a:rPr lang="zh-CN" altLang="en-US" dirty="0" smtClean="0">
                <a:latin typeface="Arial" panose="020B0604020202020204" pitchFamily="34" charset="0"/>
                <a:cs typeface="Arial" panose="020B0604020202020204" pitchFamily="34" charset="0"/>
              </a:rPr>
              <a:t> </a:t>
            </a:r>
            <a:r>
              <a:rPr lang="zh-CN" altLang="en-US" dirty="0" smtClean="0"/>
              <a:t>习题</a:t>
            </a:r>
            <a:endParaRPr lang="zh-CN" altLang="en-US" dirty="0"/>
          </a:p>
        </p:txBody>
      </p:sp>
      <p:sp>
        <p:nvSpPr>
          <p:cNvPr id="8" name="标题 1"/>
          <p:cNvSpPr>
            <a:spLocks noGrp="1"/>
          </p:cNvSpPr>
          <p:nvPr>
            <p:ph type="title"/>
          </p:nvPr>
        </p:nvSpPr>
        <p:spPr>
          <a:xfrm>
            <a:off x="397933" y="392510"/>
            <a:ext cx="9946539" cy="821913"/>
          </a:xfrm>
        </p:spPr>
        <p:txBody>
          <a:bodyPr/>
          <a:lstStyle/>
          <a:p>
            <a:r>
              <a:rPr lang="zh-CN" altLang="en-US" dirty="0" smtClean="0"/>
              <a:t>习  题</a:t>
            </a:r>
            <a:endParaRPr lang="zh-CN" altLang="en-US" dirty="0"/>
          </a:p>
        </p:txBody>
      </p:sp>
      <p:graphicFrame>
        <p:nvGraphicFramePr>
          <p:cNvPr id="2" name="内容占位符 1"/>
          <p:cNvGraphicFramePr>
            <a:graphicFrameLocks noGrp="1"/>
          </p:cNvGraphicFramePr>
          <p:nvPr>
            <p:ph idx="1"/>
            <p:extLst>
              <p:ext uri="{D42A27DB-BD31-4B8C-83A1-F6EECF244321}">
                <p14:modId xmlns:p14="http://schemas.microsoft.com/office/powerpoint/2010/main" val="3411522965"/>
              </p:ext>
            </p:extLst>
          </p:nvPr>
        </p:nvGraphicFramePr>
        <p:xfrm>
          <a:off x="658766" y="1349485"/>
          <a:ext cx="10117753"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192670"/>
      </p:ext>
    </p:extLst>
  </p:cSld>
  <p:clrMapOvr>
    <a:masterClrMapping/>
  </p:clrMapOvr>
  <p:transition>
    <p:blinds dir="vert"/>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latin typeface="Arial" panose="020B0604020202020204" pitchFamily="34" charset="0"/>
                <a:cs typeface="Arial" panose="020B0604020202020204" pitchFamily="34" charset="0"/>
              </a:rPr>
              <a:t>9.</a:t>
            </a:r>
            <a:r>
              <a:rPr lang="zh-CN" altLang="en-US" dirty="0" smtClean="0">
                <a:latin typeface="Arial" panose="020B0604020202020204" pitchFamily="34" charset="0"/>
                <a:cs typeface="Arial" panose="020B0604020202020204" pitchFamily="34" charset="0"/>
              </a:rPr>
              <a:t> </a:t>
            </a:r>
            <a:r>
              <a:rPr lang="zh-CN" altLang="en-US" dirty="0" smtClean="0"/>
              <a:t>习题</a:t>
            </a:r>
            <a:endParaRPr lang="zh-CN" altLang="en-US" dirty="0"/>
          </a:p>
        </p:txBody>
      </p:sp>
      <p:sp>
        <p:nvSpPr>
          <p:cNvPr id="8" name="标题 1"/>
          <p:cNvSpPr>
            <a:spLocks noGrp="1"/>
          </p:cNvSpPr>
          <p:nvPr>
            <p:ph type="title"/>
          </p:nvPr>
        </p:nvSpPr>
        <p:spPr>
          <a:xfrm>
            <a:off x="397933" y="392510"/>
            <a:ext cx="7210235" cy="821913"/>
          </a:xfrm>
        </p:spPr>
        <p:txBody>
          <a:bodyPr/>
          <a:lstStyle/>
          <a:p>
            <a:r>
              <a:rPr lang="zh-CN" altLang="en-US" dirty="0" smtClean="0"/>
              <a:t>习  题</a:t>
            </a:r>
            <a:endParaRPr lang="zh-CN" altLang="en-US" dirty="0"/>
          </a:p>
        </p:txBody>
      </p:sp>
      <p:sp>
        <p:nvSpPr>
          <p:cNvPr id="9" name="内容占位符 2"/>
          <p:cNvSpPr>
            <a:spLocks noGrp="1"/>
          </p:cNvSpPr>
          <p:nvPr>
            <p:ph idx="1"/>
          </p:nvPr>
        </p:nvSpPr>
        <p:spPr>
          <a:xfrm>
            <a:off x="812800" y="1500175"/>
            <a:ext cx="7515448" cy="4762910"/>
          </a:xfrm>
        </p:spPr>
        <p:txBody>
          <a:bodyPr/>
          <a:lstStyle/>
          <a:p>
            <a:r>
              <a:rPr lang="en-US" altLang="zh-CN" sz="2800" dirty="0" smtClean="0">
                <a:latin typeface="华文中宋" panose="02010600040101010101" pitchFamily="2" charset="-122"/>
                <a:ea typeface="华文中宋" panose="02010600040101010101" pitchFamily="2" charset="-122"/>
              </a:rPr>
              <a:t>5.</a:t>
            </a:r>
            <a:r>
              <a:rPr lang="zh-CN" altLang="en-US" sz="2800" dirty="0" smtClean="0">
                <a:latin typeface="华文中宋" panose="02010600040101010101" pitchFamily="2" charset="-122"/>
                <a:ea typeface="华文中宋" panose="02010600040101010101" pitchFamily="2" charset="-122"/>
              </a:rPr>
              <a:t>提出</a:t>
            </a:r>
            <a:r>
              <a:rPr lang="zh-CN" altLang="en-US" sz="2800" dirty="0">
                <a:latin typeface="华文中宋" panose="02010600040101010101" pitchFamily="2" charset="-122"/>
                <a:ea typeface="华文中宋" panose="02010600040101010101" pitchFamily="2" charset="-122"/>
              </a:rPr>
              <a:t>一个“有意思”的研究</a:t>
            </a:r>
            <a:r>
              <a:rPr lang="zh-CN" altLang="en-US" sz="2800" dirty="0" smtClean="0">
                <a:latin typeface="华文中宋" panose="02010600040101010101" pitchFamily="2" charset="-122"/>
                <a:ea typeface="华文中宋" panose="02010600040101010101" pitchFamily="2" charset="-122"/>
              </a:rPr>
              <a:t>假设，进行试验设计，</a:t>
            </a:r>
            <a:r>
              <a:rPr lang="zh-CN" altLang="en-US" sz="2800" dirty="0">
                <a:latin typeface="华文中宋" panose="02010600040101010101" pitchFamily="2" charset="-122"/>
                <a:ea typeface="华文中宋" panose="02010600040101010101" pitchFamily="2" charset="-122"/>
              </a:rPr>
              <a:t>并用数据分析方法检验是否成立</a:t>
            </a:r>
            <a:r>
              <a:rPr lang="zh-CN" altLang="en-US" dirty="0"/>
              <a:t>。</a:t>
            </a:r>
          </a:p>
          <a:p>
            <a:pPr marL="0" indent="0">
              <a:buNone/>
            </a:pPr>
            <a:r>
              <a:rPr lang="zh-CN" altLang="en-US" dirty="0"/>
              <a:t>       </a:t>
            </a:r>
            <a:r>
              <a:rPr lang="zh-CN" altLang="en-US" dirty="0" smtClean="0"/>
              <a:t>（</a:t>
            </a:r>
            <a:r>
              <a:rPr lang="en-US" altLang="zh-CN" dirty="0" smtClean="0"/>
              <a:t>1</a:t>
            </a:r>
            <a:r>
              <a:rPr lang="zh-CN" altLang="en-US" dirty="0" smtClean="0"/>
              <a:t>）数据</a:t>
            </a:r>
            <a:r>
              <a:rPr lang="zh-CN" altLang="en-US" dirty="0"/>
              <a:t>集</a:t>
            </a:r>
            <a:r>
              <a:rPr lang="zh-CN" altLang="en-US" dirty="0" smtClean="0"/>
              <a:t>：</a:t>
            </a:r>
            <a:r>
              <a:rPr lang="en-US" altLang="zh-CN" dirty="0" smtClean="0"/>
              <a:t>nycflights13</a:t>
            </a:r>
          </a:p>
          <a:p>
            <a:pPr marL="0" indent="0">
              <a:buNone/>
            </a:pPr>
            <a:r>
              <a:rPr lang="zh-CN" altLang="en-US" dirty="0"/>
              <a:t>       </a:t>
            </a:r>
            <a:r>
              <a:rPr lang="zh-CN" altLang="en-US" dirty="0" smtClean="0"/>
              <a:t>（</a:t>
            </a:r>
            <a:r>
              <a:rPr lang="en-US" altLang="zh-CN" dirty="0" smtClean="0"/>
              <a:t>2</a:t>
            </a:r>
            <a:r>
              <a:rPr lang="zh-CN" altLang="en-US" dirty="0" smtClean="0"/>
              <a:t>）分析</a:t>
            </a:r>
            <a:r>
              <a:rPr lang="zh-CN" altLang="en-US" dirty="0"/>
              <a:t>工具</a:t>
            </a:r>
            <a:r>
              <a:rPr lang="zh-CN" altLang="en-US" dirty="0" smtClean="0"/>
              <a:t>：</a:t>
            </a:r>
            <a:r>
              <a:rPr lang="en-US" altLang="zh-CN" dirty="0" smtClean="0"/>
              <a:t>R</a:t>
            </a:r>
            <a:endParaRPr lang="en-US" altLang="zh-CN" dirty="0"/>
          </a:p>
          <a:p>
            <a:pPr marL="0" indent="0">
              <a:buNone/>
            </a:pPr>
            <a:r>
              <a:rPr lang="en-US" altLang="zh-CN" dirty="0"/>
              <a:t>       </a:t>
            </a:r>
            <a:r>
              <a:rPr lang="zh-CN" altLang="en-US" dirty="0" smtClean="0"/>
              <a:t>（</a:t>
            </a:r>
            <a:r>
              <a:rPr lang="en-US" altLang="zh-CN" dirty="0" smtClean="0"/>
              <a:t>3</a:t>
            </a:r>
            <a:r>
              <a:rPr lang="zh-CN" altLang="en-US" dirty="0" smtClean="0"/>
              <a:t>）分析</a:t>
            </a:r>
            <a:r>
              <a:rPr lang="zh-CN" altLang="en-US" dirty="0"/>
              <a:t>算法：不</a:t>
            </a:r>
            <a:r>
              <a:rPr lang="zh-CN" altLang="en-US" dirty="0" smtClean="0"/>
              <a:t>限</a:t>
            </a:r>
            <a:endParaRPr lang="en-US" altLang="zh-CN" dirty="0" smtClean="0"/>
          </a:p>
          <a:p>
            <a:pPr marL="0" indent="0">
              <a:buNone/>
            </a:pPr>
            <a:r>
              <a:rPr lang="en-US" altLang="zh-CN" dirty="0"/>
              <a:t> </a:t>
            </a:r>
            <a:r>
              <a:rPr lang="en-US" altLang="zh-CN" dirty="0" smtClean="0"/>
              <a:t>             【</a:t>
            </a:r>
            <a:r>
              <a:rPr lang="zh-CN" altLang="en-US" dirty="0" smtClean="0"/>
              <a:t>注</a:t>
            </a:r>
            <a:r>
              <a:rPr lang="en-US" altLang="zh-CN" dirty="0" smtClean="0"/>
              <a:t>】</a:t>
            </a:r>
            <a:r>
              <a:rPr lang="zh-CN" altLang="en-US" dirty="0" smtClean="0"/>
              <a:t>需要详细讲解自己的算法</a:t>
            </a:r>
            <a:endParaRPr lang="zh-CN" altLang="en-US" dirty="0"/>
          </a:p>
          <a:p>
            <a:pPr marL="0" indent="0">
              <a:buNone/>
            </a:pPr>
            <a:r>
              <a:rPr lang="zh-CN" altLang="en-US" dirty="0"/>
              <a:t>     </a:t>
            </a:r>
            <a:r>
              <a:rPr lang="zh-CN" altLang="en-US" dirty="0" smtClean="0"/>
              <a:t>  （</a:t>
            </a:r>
            <a:r>
              <a:rPr lang="en-US" altLang="zh-CN" dirty="0" smtClean="0"/>
              <a:t>4</a:t>
            </a:r>
            <a:r>
              <a:rPr lang="zh-CN" altLang="en-US" dirty="0" smtClean="0"/>
              <a:t>）成果</a:t>
            </a:r>
            <a:r>
              <a:rPr lang="zh-CN" altLang="en-US" dirty="0"/>
              <a:t>文档形式：</a:t>
            </a:r>
            <a:r>
              <a:rPr lang="en-US" altLang="zh-CN" dirty="0"/>
              <a:t>R </a:t>
            </a:r>
            <a:r>
              <a:rPr lang="en-US" altLang="zh-CN" dirty="0" smtClean="0"/>
              <a:t>Markdown </a:t>
            </a:r>
          </a:p>
          <a:p>
            <a:pPr marL="0" indent="0">
              <a:buNone/>
            </a:pPr>
            <a:r>
              <a:rPr lang="en-US" altLang="zh-CN" dirty="0"/>
              <a:t> </a:t>
            </a:r>
            <a:r>
              <a:rPr lang="en-US" altLang="zh-CN" dirty="0" smtClean="0"/>
              <a:t>             【</a:t>
            </a:r>
            <a:r>
              <a:rPr lang="zh-CN" altLang="en-US" dirty="0" smtClean="0"/>
              <a:t>注</a:t>
            </a:r>
            <a:r>
              <a:rPr lang="en-US" altLang="zh-CN" dirty="0" smtClean="0"/>
              <a:t>】</a:t>
            </a:r>
            <a:r>
              <a:rPr lang="zh-CN" altLang="en-US" dirty="0" smtClean="0"/>
              <a:t>源代码需要逐行写注释</a:t>
            </a:r>
            <a:endParaRPr lang="en-US" altLang="zh-CN" dirty="0" smtClean="0"/>
          </a:p>
          <a:p>
            <a:pPr marL="0" indent="0">
              <a:buNone/>
            </a:pPr>
            <a:endParaRPr lang="en-US" altLang="zh-CN" dirty="0" smtClean="0"/>
          </a:p>
          <a:p>
            <a:endParaRPr lang="en-US" altLang="zh-CN" dirty="0" smtClean="0"/>
          </a:p>
        </p:txBody>
      </p:sp>
      <p:pic>
        <p:nvPicPr>
          <p:cNvPr id="10" name="Picture 2" descr="http://qr.api.cli.im/qr?data=http%253A%252F%252Fpan.baidu.com%252Fs%252F1slqBXVZ&amp;level=H&amp;transparent=false&amp;bgcolor=%23ffffff&amp;forecolor=%23000000&amp;blockpixel=12&amp;marginblock=1&amp;logourl=&amp;size=280&amp;kid=cliim&amp;key=1f341a7c5ace3fc44139307b2c9a52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8288" y="3881630"/>
            <a:ext cx="2667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8112224" y="2647041"/>
            <a:ext cx="3819128" cy="923330"/>
          </a:xfrm>
          <a:prstGeom prst="rect">
            <a:avLst/>
          </a:prstGeom>
        </p:spPr>
        <p:txBody>
          <a:bodyPr wrap="square">
            <a:spAutoFit/>
          </a:bodyPr>
          <a:lstStyle/>
          <a:p>
            <a:pPr algn="ctr"/>
            <a:r>
              <a:rPr lang="zh-CN" altLang="en-US" dirty="0" smtClean="0"/>
              <a:t>数据集的下载链接</a:t>
            </a:r>
            <a:r>
              <a:rPr lang="en-US" altLang="zh-CN" dirty="0" smtClean="0"/>
              <a:t>: </a:t>
            </a:r>
            <a:r>
              <a:rPr lang="en-US" altLang="zh-CN" dirty="0"/>
              <a:t>http://pan.baidu.com/s/1slqBXVZ </a:t>
            </a:r>
          </a:p>
          <a:p>
            <a:pPr algn="ctr"/>
            <a:r>
              <a:rPr lang="zh-CN" altLang="en-US" dirty="0" smtClean="0"/>
              <a:t>       密码</a:t>
            </a:r>
            <a:r>
              <a:rPr lang="en-US" altLang="zh-CN" dirty="0"/>
              <a:t>: zu4p</a:t>
            </a:r>
            <a:endParaRPr lang="zh-CN" altLang="en-US" dirty="0"/>
          </a:p>
        </p:txBody>
      </p:sp>
    </p:spTree>
    <p:extLst>
      <p:ext uri="{BB962C8B-B14F-4D97-AF65-F5344CB8AC3E}">
        <p14:creationId xmlns:p14="http://schemas.microsoft.com/office/powerpoint/2010/main" val="1334116670"/>
      </p:ext>
    </p:extLst>
  </p:cSld>
  <p:clrMapOvr>
    <a:masterClrMapping/>
  </p:clrMapOvr>
  <p:transition>
    <p:blinds dir="vert"/>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4"/>
          <p:cNvSpPr>
            <a:spLocks noGrp="1"/>
          </p:cNvSpPr>
          <p:nvPr>
            <p:ph type="body" sz="quarter" idx="14"/>
          </p:nvPr>
        </p:nvSpPr>
        <p:spPr>
          <a:xfrm>
            <a:off x="5595938" y="1"/>
            <a:ext cx="3498850" cy="214313"/>
          </a:xfrm>
          <a:ln w="9525"/>
        </p:spPr>
        <p:txBody>
          <a:bodyPr/>
          <a:lstStyle/>
          <a:p>
            <a:r>
              <a:rPr lang="zh-CN" altLang="en-US" dirty="0" smtClean="0">
                <a:latin typeface="Arial" panose="020B0604020202020204" pitchFamily="34" charset="0"/>
                <a:cs typeface="Arial" panose="020B0604020202020204" pitchFamily="34" charset="0"/>
              </a:rPr>
              <a:t>►</a:t>
            </a:r>
            <a:r>
              <a:rPr lang="zh-CN" altLang="en-US" dirty="0" smtClean="0"/>
              <a:t>结束</a:t>
            </a:r>
          </a:p>
        </p:txBody>
      </p:sp>
      <p:sp>
        <p:nvSpPr>
          <p:cNvPr id="13" name="文本占位符 4"/>
          <p:cNvSpPr>
            <a:spLocks noGrp="1"/>
          </p:cNvSpPr>
          <p:nvPr>
            <p:ph type="body" sz="quarter" idx="13"/>
          </p:nvPr>
        </p:nvSpPr>
        <p:spPr>
          <a:xfrm>
            <a:off x="0" y="0"/>
            <a:ext cx="4416491" cy="260648"/>
          </a:xfrm>
          <a:ln w="9525"/>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smtClean="0"/>
          </a:p>
        </p:txBody>
      </p:sp>
      <p:pic>
        <p:nvPicPr>
          <p:cNvPr id="12" name="Picture 20" descr="thankyou"/>
          <p:cNvPicPr>
            <a:picLocks noChangeAspect="1" noChangeArrowheads="1"/>
          </p:cNvPicPr>
          <p:nvPr/>
        </p:nvPicPr>
        <p:blipFill>
          <a:blip r:embed="rId3"/>
          <a:srcRect/>
          <a:stretch>
            <a:fillRect/>
          </a:stretch>
        </p:blipFill>
        <p:spPr bwMode="auto">
          <a:xfrm>
            <a:off x="3863752" y="692696"/>
            <a:ext cx="3960043" cy="2658574"/>
          </a:xfrm>
          <a:prstGeom prst="rect">
            <a:avLst/>
          </a:prstGeom>
          <a:noFill/>
          <a:ln w="9525">
            <a:noFill/>
            <a:miter lim="800000"/>
            <a:headEnd/>
            <a:tailEnd/>
          </a:ln>
        </p:spPr>
      </p:pic>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22" name="文本框 21"/>
          <p:cNvSpPr txBox="1"/>
          <p:nvPr/>
        </p:nvSpPr>
        <p:spPr>
          <a:xfrm flipH="1">
            <a:off x="4020021" y="6145409"/>
            <a:ext cx="1992309" cy="285426"/>
          </a:xfrm>
          <a:prstGeom prst="rect">
            <a:avLst/>
          </a:prstGeom>
          <a:noFill/>
        </p:spPr>
        <p:txBody>
          <a:bodyPr wrap="square" rtlCol="0">
            <a:spAutoFit/>
          </a:bodyPr>
          <a:lstStyle/>
          <a:p>
            <a:pPr algn="ctr"/>
            <a:r>
              <a:rPr lang="zh-CN" altLang="en-US" sz="1200" dirty="0" smtClean="0"/>
              <a:t>教学支撑平台</a:t>
            </a:r>
            <a:endParaRPr lang="zh-CN" altLang="en-US" sz="1200" dirty="0"/>
          </a:p>
        </p:txBody>
      </p:sp>
      <p:sp>
        <p:nvSpPr>
          <p:cNvPr id="23" name="文本框 22"/>
          <p:cNvSpPr txBox="1"/>
          <p:nvPr/>
        </p:nvSpPr>
        <p:spPr>
          <a:xfrm>
            <a:off x="6776976" y="4122127"/>
            <a:ext cx="2093637" cy="1754326"/>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smtClean="0"/>
          </a:p>
          <a:p>
            <a:pPr algn="ctr"/>
            <a:r>
              <a:rPr lang="en-US" altLang="zh-CN" dirty="0" err="1" smtClean="0"/>
              <a:t>chaolemen</a:t>
            </a:r>
            <a:endParaRPr lang="en-US" altLang="zh-CN" dirty="0" smtClean="0"/>
          </a:p>
          <a:p>
            <a:pPr algn="ctr"/>
            <a:endParaRPr lang="en-US" altLang="zh-CN" dirty="0" smtClean="0"/>
          </a:p>
          <a:p>
            <a:pPr algn="ctr"/>
            <a:r>
              <a:rPr lang="en-US" altLang="zh-CN" dirty="0" smtClean="0"/>
              <a:t>@</a:t>
            </a:r>
          </a:p>
          <a:p>
            <a:pPr algn="ctr"/>
            <a:endParaRPr lang="en-US" altLang="zh-CN" dirty="0"/>
          </a:p>
          <a:p>
            <a:pPr algn="ctr"/>
            <a:r>
              <a:rPr lang="en-US" altLang="zh-CN" dirty="0" smtClean="0"/>
              <a:t>ruc.edu.cn</a:t>
            </a:r>
          </a:p>
        </p:txBody>
      </p:sp>
      <p:sp>
        <p:nvSpPr>
          <p:cNvPr id="24" name="文本框 23"/>
          <p:cNvSpPr txBox="1"/>
          <p:nvPr/>
        </p:nvSpPr>
        <p:spPr>
          <a:xfrm flipH="1">
            <a:off x="1345218" y="6145409"/>
            <a:ext cx="1575916" cy="276999"/>
          </a:xfrm>
          <a:prstGeom prst="rect">
            <a:avLst/>
          </a:prstGeom>
          <a:noFill/>
        </p:spPr>
        <p:txBody>
          <a:bodyPr wrap="square" rtlCol="0">
            <a:spAutoFit/>
          </a:bodyPr>
          <a:lstStyle/>
          <a:p>
            <a:pPr algn="ctr"/>
            <a:r>
              <a:rPr lang="zh-CN" altLang="en-US" sz="1200" dirty="0" smtClean="0"/>
              <a:t>参考书目</a:t>
            </a:r>
            <a:endParaRPr lang="zh-CN" altLang="en-US" sz="1200" dirty="0"/>
          </a:p>
        </p:txBody>
      </p:sp>
      <p:sp>
        <p:nvSpPr>
          <p:cNvPr id="25" name="文本框 24"/>
          <p:cNvSpPr txBox="1"/>
          <p:nvPr/>
        </p:nvSpPr>
        <p:spPr>
          <a:xfrm flipH="1">
            <a:off x="7035836" y="6153836"/>
            <a:ext cx="1575916" cy="276999"/>
          </a:xfrm>
          <a:prstGeom prst="rect">
            <a:avLst/>
          </a:prstGeom>
          <a:noFill/>
        </p:spPr>
        <p:txBody>
          <a:bodyPr wrap="square" rtlCol="0">
            <a:spAutoFit/>
          </a:bodyPr>
          <a:lstStyle/>
          <a:p>
            <a:pPr algn="ctr"/>
            <a:r>
              <a:rPr lang="zh-CN" altLang="en-US" sz="1200" dirty="0" smtClean="0"/>
              <a:t>主讲人联系方式</a:t>
            </a:r>
            <a:endParaRPr lang="zh-CN" altLang="en-US" sz="1200" dirty="0"/>
          </a:p>
        </p:txBody>
      </p:sp>
      <p:graphicFrame>
        <p:nvGraphicFramePr>
          <p:cNvPr id="26" name="内容占位符 9"/>
          <p:cNvGraphicFramePr>
            <a:graphicFrameLocks noGrp="1"/>
          </p:cNvGraphicFramePr>
          <p:nvPr>
            <p:ph idx="1"/>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7" name="图片 26"/>
          <p:cNvPicPr>
            <a:picLocks noChangeAspect="1"/>
          </p:cNvPicPr>
          <p:nvPr/>
        </p:nvPicPr>
        <p:blipFill rotWithShape="1">
          <a:blip r:embed="rId10"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28" name="文本框 27"/>
          <p:cNvSpPr txBox="1"/>
          <p:nvPr/>
        </p:nvSpPr>
        <p:spPr>
          <a:xfrm flipH="1">
            <a:off x="9710640" y="6108433"/>
            <a:ext cx="1575916" cy="276999"/>
          </a:xfrm>
          <a:prstGeom prst="rect">
            <a:avLst/>
          </a:prstGeom>
          <a:noFill/>
        </p:spPr>
        <p:txBody>
          <a:bodyPr wrap="square" rtlCol="0">
            <a:spAutoFit/>
          </a:bodyPr>
          <a:lstStyle/>
          <a:p>
            <a:pPr algn="ctr"/>
            <a:r>
              <a:rPr lang="zh-CN" altLang="en-US" sz="1200" dirty="0" smtClean="0"/>
              <a:t>主讲人微信</a:t>
            </a:r>
            <a:endParaRPr lang="zh-CN" altLang="en-US" sz="1200" dirty="0"/>
          </a:p>
        </p:txBody>
      </p:sp>
    </p:spTree>
    <p:extLst>
      <p:ext uri="{BB962C8B-B14F-4D97-AF65-F5344CB8AC3E}">
        <p14:creationId xmlns:p14="http://schemas.microsoft.com/office/powerpoint/2010/main" val="1884542046"/>
      </p:ext>
    </p:extLst>
  </p:cSld>
  <p:clrMapOvr>
    <a:masterClrMapping/>
  </p:clrMapOvr>
  <p:transition>
    <p:blinds dir="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p:cNvSpPr>
          <p:nvPr>
            <p:ph type="title"/>
          </p:nvPr>
        </p:nvSpPr>
        <p:spPr>
          <a:xfrm>
            <a:off x="397933" y="392510"/>
            <a:ext cx="10162563" cy="821913"/>
          </a:xfrm>
        </p:spPr>
        <p:txBody>
          <a:bodyPr/>
          <a:lstStyle/>
          <a:p>
            <a:r>
              <a:rPr lang="zh-CN" altLang="en-US" dirty="0" smtClean="0"/>
              <a:t>典型应用</a:t>
            </a:r>
          </a:p>
        </p:txBody>
      </p:sp>
      <p:graphicFrame>
        <p:nvGraphicFramePr>
          <p:cNvPr id="7" name="内容占位符 6"/>
          <p:cNvGraphicFramePr>
            <a:graphicFrameLocks noGrp="1"/>
          </p:cNvGraphicFramePr>
          <p:nvPr>
            <p:ph idx="1"/>
            <p:extLst/>
          </p:nvPr>
        </p:nvGraphicFramePr>
        <p:xfrm>
          <a:off x="2031201" y="1628800"/>
          <a:ext cx="6796088" cy="4762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0661" name="文本占位符 4"/>
          <p:cNvSpPr>
            <a:spLocks noGrp="1"/>
          </p:cNvSpPr>
          <p:nvPr>
            <p:ph type="body" sz="quarter" idx="13"/>
          </p:nvPr>
        </p:nvSpPr>
        <p:spPr>
          <a:ln w="9525"/>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a:p>
          <a:p>
            <a:endParaRPr lang="zh-CN" altLang="en-US" dirty="0"/>
          </a:p>
        </p:txBody>
      </p:sp>
      <p:sp>
        <p:nvSpPr>
          <p:cNvPr id="2" name="文本占位符 1"/>
          <p:cNvSpPr>
            <a:spLocks noGrp="1"/>
          </p:cNvSpPr>
          <p:nvPr>
            <p:ph type="body" sz="quarter" idx="14"/>
          </p:nvPr>
        </p:nvSpPr>
        <p:spPr/>
        <p:txBody>
          <a:bodyPr/>
          <a:lstStyle/>
          <a:p>
            <a:r>
              <a:rPr lang="en-US" altLang="zh-CN" dirty="0" smtClean="0">
                <a:latin typeface="Arial" panose="020B0604020202020204" pitchFamily="34" charset="0"/>
                <a:cs typeface="Arial" panose="020B0604020202020204" pitchFamily="34" charset="0"/>
              </a:rPr>
              <a:t>►</a:t>
            </a:r>
            <a:r>
              <a:rPr lang="en-US" altLang="zh-CN" dirty="0"/>
              <a:t>1.</a:t>
            </a:r>
            <a:r>
              <a:rPr lang="zh-CN" altLang="en-US" dirty="0"/>
              <a:t>数据科学的应用现状</a:t>
            </a:r>
          </a:p>
        </p:txBody>
      </p:sp>
    </p:spTree>
    <p:extLst>
      <p:ext uri="{BB962C8B-B14F-4D97-AF65-F5344CB8AC3E}">
        <p14:creationId xmlns:p14="http://schemas.microsoft.com/office/powerpoint/2010/main" val="2548541308"/>
      </p:ext>
    </p:extLst>
  </p:cSld>
  <p:clrMapOvr>
    <a:masterClrMapping/>
  </p:clrMapOvr>
  <p:transition>
    <p:blinds dir="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4"/>
          <p:cNvSpPr>
            <a:spLocks noGrp="1"/>
          </p:cNvSpPr>
          <p:nvPr>
            <p:ph type="body" sz="quarter" idx="14"/>
          </p:nvPr>
        </p:nvSpPr>
        <p:spPr>
          <a:xfrm>
            <a:off x="5595938" y="1"/>
            <a:ext cx="3498850" cy="214313"/>
          </a:xfrm>
          <a:ln w="9525"/>
        </p:spPr>
        <p:txBody>
          <a:bodyPr/>
          <a:lstStyle/>
          <a:p>
            <a:r>
              <a:rPr lang="zh-CN" altLang="en-US" dirty="0" smtClean="0">
                <a:latin typeface="Arial" panose="020B0604020202020204" pitchFamily="34" charset="0"/>
                <a:cs typeface="Arial" panose="020B0604020202020204" pitchFamily="34" charset="0"/>
              </a:rPr>
              <a:t>►</a:t>
            </a:r>
            <a:r>
              <a:rPr lang="zh-CN" altLang="en-US" dirty="0" smtClean="0"/>
              <a:t>结束</a:t>
            </a:r>
          </a:p>
        </p:txBody>
      </p:sp>
      <p:sp>
        <p:nvSpPr>
          <p:cNvPr id="13" name="文本占位符 4"/>
          <p:cNvSpPr>
            <a:spLocks noGrp="1"/>
          </p:cNvSpPr>
          <p:nvPr>
            <p:ph type="body" sz="quarter" idx="13"/>
          </p:nvPr>
        </p:nvSpPr>
        <p:spPr>
          <a:xfrm>
            <a:off x="0" y="0"/>
            <a:ext cx="4416491" cy="260648"/>
          </a:xfrm>
          <a:ln w="9525"/>
        </p:spPr>
        <p:txBody>
          <a:bodyPr/>
          <a:lstStyle/>
          <a:p>
            <a:r>
              <a:rPr lang="zh-CN" altLang="en-US" dirty="0" smtClean="0"/>
              <a:t>▼专题</a:t>
            </a:r>
            <a:r>
              <a:rPr lang="en-US" altLang="zh-CN" dirty="0" smtClean="0"/>
              <a:t>【</a:t>
            </a:r>
            <a:r>
              <a:rPr lang="zh-CN" altLang="en-US" dirty="0" smtClean="0"/>
              <a:t>案例与实践</a:t>
            </a:r>
            <a:r>
              <a:rPr lang="en-US" altLang="zh-CN" dirty="0" smtClean="0"/>
              <a:t>】</a:t>
            </a:r>
            <a:endParaRPr lang="zh-CN" altLang="en-US" dirty="0" smtClean="0"/>
          </a:p>
        </p:txBody>
      </p:sp>
      <p:pic>
        <p:nvPicPr>
          <p:cNvPr id="12" name="Picture 20" descr="thankyou"/>
          <p:cNvPicPr>
            <a:picLocks noChangeAspect="1" noChangeArrowheads="1"/>
          </p:cNvPicPr>
          <p:nvPr/>
        </p:nvPicPr>
        <p:blipFill>
          <a:blip r:embed="rId3"/>
          <a:srcRect/>
          <a:stretch>
            <a:fillRect/>
          </a:stretch>
        </p:blipFill>
        <p:spPr bwMode="auto">
          <a:xfrm>
            <a:off x="3863752" y="692696"/>
            <a:ext cx="3960043" cy="2658574"/>
          </a:xfrm>
          <a:prstGeom prst="rect">
            <a:avLst/>
          </a:prstGeom>
          <a:noFill/>
          <a:ln w="9525">
            <a:noFill/>
            <a:miter lim="800000"/>
            <a:headEnd/>
            <a:tailEnd/>
          </a:ln>
        </p:spPr>
      </p:pic>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22" name="文本框 21"/>
          <p:cNvSpPr txBox="1"/>
          <p:nvPr/>
        </p:nvSpPr>
        <p:spPr>
          <a:xfrm flipH="1">
            <a:off x="4020021" y="6145409"/>
            <a:ext cx="1992309" cy="285426"/>
          </a:xfrm>
          <a:prstGeom prst="rect">
            <a:avLst/>
          </a:prstGeom>
          <a:noFill/>
        </p:spPr>
        <p:txBody>
          <a:bodyPr wrap="square" rtlCol="0">
            <a:spAutoFit/>
          </a:bodyPr>
          <a:lstStyle/>
          <a:p>
            <a:pPr algn="ctr"/>
            <a:r>
              <a:rPr lang="zh-CN" altLang="en-US" sz="1200" dirty="0" smtClean="0"/>
              <a:t>教学支撑平台</a:t>
            </a:r>
            <a:endParaRPr lang="zh-CN" altLang="en-US" sz="1200" dirty="0"/>
          </a:p>
        </p:txBody>
      </p:sp>
      <p:sp>
        <p:nvSpPr>
          <p:cNvPr id="23" name="文本框 22"/>
          <p:cNvSpPr txBox="1"/>
          <p:nvPr/>
        </p:nvSpPr>
        <p:spPr>
          <a:xfrm>
            <a:off x="6776976" y="4122127"/>
            <a:ext cx="2093637" cy="1754326"/>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smtClean="0"/>
          </a:p>
          <a:p>
            <a:pPr algn="ctr"/>
            <a:r>
              <a:rPr lang="en-US" altLang="zh-CN" dirty="0" err="1" smtClean="0"/>
              <a:t>chaolemen</a:t>
            </a:r>
            <a:endParaRPr lang="en-US" altLang="zh-CN" dirty="0" smtClean="0"/>
          </a:p>
          <a:p>
            <a:pPr algn="ctr"/>
            <a:endParaRPr lang="en-US" altLang="zh-CN" dirty="0" smtClean="0"/>
          </a:p>
          <a:p>
            <a:pPr algn="ctr"/>
            <a:r>
              <a:rPr lang="en-US" altLang="zh-CN" dirty="0" smtClean="0"/>
              <a:t>@</a:t>
            </a:r>
          </a:p>
          <a:p>
            <a:pPr algn="ctr"/>
            <a:endParaRPr lang="en-US" altLang="zh-CN" dirty="0"/>
          </a:p>
          <a:p>
            <a:pPr algn="ctr"/>
            <a:r>
              <a:rPr lang="en-US" altLang="zh-CN" dirty="0" smtClean="0"/>
              <a:t>ruc.edu.cn</a:t>
            </a:r>
          </a:p>
        </p:txBody>
      </p:sp>
      <p:sp>
        <p:nvSpPr>
          <p:cNvPr id="24" name="文本框 23"/>
          <p:cNvSpPr txBox="1"/>
          <p:nvPr/>
        </p:nvSpPr>
        <p:spPr>
          <a:xfrm flipH="1">
            <a:off x="1345218" y="6145409"/>
            <a:ext cx="1575916" cy="276999"/>
          </a:xfrm>
          <a:prstGeom prst="rect">
            <a:avLst/>
          </a:prstGeom>
          <a:noFill/>
        </p:spPr>
        <p:txBody>
          <a:bodyPr wrap="square" rtlCol="0">
            <a:spAutoFit/>
          </a:bodyPr>
          <a:lstStyle/>
          <a:p>
            <a:pPr algn="ctr"/>
            <a:r>
              <a:rPr lang="zh-CN" altLang="en-US" sz="1200" dirty="0" smtClean="0"/>
              <a:t>参考书目</a:t>
            </a:r>
            <a:endParaRPr lang="zh-CN" altLang="en-US" sz="1200" dirty="0"/>
          </a:p>
        </p:txBody>
      </p:sp>
      <p:sp>
        <p:nvSpPr>
          <p:cNvPr id="25" name="文本框 24"/>
          <p:cNvSpPr txBox="1"/>
          <p:nvPr/>
        </p:nvSpPr>
        <p:spPr>
          <a:xfrm flipH="1">
            <a:off x="7035836" y="6153836"/>
            <a:ext cx="1575916" cy="276999"/>
          </a:xfrm>
          <a:prstGeom prst="rect">
            <a:avLst/>
          </a:prstGeom>
          <a:noFill/>
        </p:spPr>
        <p:txBody>
          <a:bodyPr wrap="square" rtlCol="0">
            <a:spAutoFit/>
          </a:bodyPr>
          <a:lstStyle/>
          <a:p>
            <a:pPr algn="ctr"/>
            <a:r>
              <a:rPr lang="zh-CN" altLang="en-US" sz="1200" dirty="0" smtClean="0"/>
              <a:t>主讲人联系方式</a:t>
            </a:r>
            <a:endParaRPr lang="zh-CN" altLang="en-US" sz="1200" dirty="0"/>
          </a:p>
        </p:txBody>
      </p:sp>
      <p:graphicFrame>
        <p:nvGraphicFramePr>
          <p:cNvPr id="26" name="内容占位符 9"/>
          <p:cNvGraphicFramePr>
            <a:graphicFrameLocks noGrp="1"/>
          </p:cNvGraphicFramePr>
          <p:nvPr>
            <p:ph idx="1"/>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7" name="图片 26"/>
          <p:cNvPicPr>
            <a:picLocks noChangeAspect="1"/>
          </p:cNvPicPr>
          <p:nvPr/>
        </p:nvPicPr>
        <p:blipFill rotWithShape="1">
          <a:blip r:embed="rId10"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28" name="文本框 27"/>
          <p:cNvSpPr txBox="1"/>
          <p:nvPr/>
        </p:nvSpPr>
        <p:spPr>
          <a:xfrm flipH="1">
            <a:off x="9710640" y="6108433"/>
            <a:ext cx="1575916" cy="276999"/>
          </a:xfrm>
          <a:prstGeom prst="rect">
            <a:avLst/>
          </a:prstGeom>
          <a:noFill/>
        </p:spPr>
        <p:txBody>
          <a:bodyPr wrap="square" rtlCol="0">
            <a:spAutoFit/>
          </a:bodyPr>
          <a:lstStyle/>
          <a:p>
            <a:pPr algn="ctr"/>
            <a:r>
              <a:rPr lang="zh-CN" altLang="en-US" sz="1200" dirty="0" smtClean="0"/>
              <a:t>主讲人微信</a:t>
            </a:r>
            <a:endParaRPr lang="zh-CN" altLang="en-US" sz="1200" dirty="0"/>
          </a:p>
        </p:txBody>
      </p:sp>
    </p:spTree>
    <p:extLst>
      <p:ext uri="{BB962C8B-B14F-4D97-AF65-F5344CB8AC3E}">
        <p14:creationId xmlns:p14="http://schemas.microsoft.com/office/powerpoint/2010/main" val="196421335"/>
      </p:ext>
    </p:extLst>
  </p:cSld>
  <p:clrMapOvr>
    <a:masterClrMapping/>
  </p:clrMapOvr>
  <p:transition>
    <p:blinds dir="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914400" y="2438400"/>
            <a:ext cx="9142040" cy="1143000"/>
          </a:xfrm>
        </p:spPr>
        <p:txBody>
          <a:bodyPr/>
          <a:lstStyle/>
          <a:p>
            <a:pPr algn="l"/>
            <a:r>
              <a:rPr lang="en-US" altLang="zh-CN" sz="4400" dirty="0"/>
              <a:t>2.</a:t>
            </a:r>
            <a:r>
              <a:rPr lang="zh-CN" altLang="en-US" sz="4400" dirty="0"/>
              <a:t>数据科学与</a:t>
            </a:r>
            <a:r>
              <a:rPr lang="en-US" altLang="zh-CN" sz="4400" dirty="0"/>
              <a:t>2012</a:t>
            </a:r>
            <a:r>
              <a:rPr lang="zh-CN" altLang="en-US" sz="4400" dirty="0" smtClean="0"/>
              <a:t>美国总统</a:t>
            </a:r>
            <a:r>
              <a:rPr lang="zh-CN" altLang="en-US" sz="4400" dirty="0"/>
              <a:t>大选</a:t>
            </a:r>
          </a:p>
        </p:txBody>
      </p:sp>
      <p:sp>
        <p:nvSpPr>
          <p:cNvPr id="7" name="副标题 6"/>
          <p:cNvSpPr>
            <a:spLocks noGrp="1"/>
          </p:cNvSpPr>
          <p:nvPr>
            <p:ph type="subTitle" idx="1"/>
          </p:nvPr>
        </p:nvSpPr>
        <p:spPr>
          <a:xfrm>
            <a:off x="3215680" y="4038602"/>
            <a:ext cx="4320480" cy="1752600"/>
          </a:xfrm>
        </p:spPr>
        <p:txBody>
          <a:bodyPr/>
          <a:lstStyle/>
          <a:p>
            <a:r>
              <a:rPr lang="en-US" altLang="zh-CN" sz="2000" dirty="0">
                <a:solidFill>
                  <a:schemeClr val="bg1">
                    <a:lumMod val="65000"/>
                  </a:schemeClr>
                </a:solidFill>
                <a:latin typeface="Arial" panose="020B0604020202020204" pitchFamily="34" charset="0"/>
                <a:cs typeface="Arial" panose="020B0604020202020204" pitchFamily="34" charset="0"/>
              </a:rPr>
              <a:t>▲1.</a:t>
            </a:r>
            <a:r>
              <a:rPr lang="zh-CN" altLang="en-US" sz="2000" dirty="0">
                <a:solidFill>
                  <a:schemeClr val="bg1">
                    <a:lumMod val="65000"/>
                  </a:schemeClr>
                </a:solidFill>
                <a:latin typeface="Arial" panose="020B0604020202020204" pitchFamily="34" charset="0"/>
                <a:cs typeface="Arial" panose="020B0604020202020204" pitchFamily="34" charset="0"/>
              </a:rPr>
              <a:t>数据科学的应用现状</a:t>
            </a:r>
            <a:endParaRPr lang="en-US" altLang="zh-CN" sz="2000" dirty="0" smtClean="0">
              <a:solidFill>
                <a:schemeClr val="bg1">
                  <a:lumMod val="65000"/>
                </a:schemeClr>
              </a:solidFill>
              <a:latin typeface="Arial" panose="020B0604020202020204" pitchFamily="34" charset="0"/>
              <a:cs typeface="Arial" panose="020B0604020202020204" pitchFamily="34" charset="0"/>
            </a:endParaRPr>
          </a:p>
          <a:p>
            <a:endParaRPr lang="en-US" altLang="zh-CN" sz="2000" dirty="0">
              <a:latin typeface="Arial" panose="020B0604020202020204" pitchFamily="34" charset="0"/>
              <a:cs typeface="Arial" panose="020B0604020202020204" pitchFamily="34" charset="0"/>
            </a:endParaRPr>
          </a:p>
          <a:p>
            <a:r>
              <a:rPr lang="zh-CN" altLang="en-US" sz="2000" dirty="0" smtClean="0">
                <a:latin typeface="Arial" panose="020B0604020202020204" pitchFamily="34" charset="0"/>
                <a:cs typeface="Arial" panose="020B0604020202020204" pitchFamily="34" charset="0"/>
              </a:rPr>
              <a:t>▼</a:t>
            </a:r>
            <a:r>
              <a:rPr lang="en-US" altLang="zh-CN" sz="2000" dirty="0">
                <a:latin typeface="Arial" panose="020B0604020202020204" pitchFamily="34" charset="0"/>
                <a:cs typeface="Arial" panose="020B0604020202020204" pitchFamily="34" charset="0"/>
              </a:rPr>
              <a:t>3.</a:t>
            </a:r>
            <a:r>
              <a:rPr lang="zh-CN" altLang="en-US" sz="2000" dirty="0">
                <a:latin typeface="Arial" panose="020B0604020202020204" pitchFamily="34" charset="0"/>
                <a:cs typeface="Arial" panose="020B0604020202020204" pitchFamily="34" charset="0"/>
              </a:rPr>
              <a:t>数据科学与贝尔实验室</a:t>
            </a:r>
            <a:endParaRPr lang="zh-CN" altLang="en-US" dirty="0"/>
          </a:p>
        </p:txBody>
      </p:sp>
    </p:spTree>
    <p:extLst>
      <p:ext uri="{BB962C8B-B14F-4D97-AF65-F5344CB8AC3E}">
        <p14:creationId xmlns:p14="http://schemas.microsoft.com/office/powerpoint/2010/main" val="3214845645"/>
      </p:ext>
    </p:extLst>
  </p:cSld>
  <p:clrMapOvr>
    <a:masterClrMapping/>
  </p:clrMapOvr>
  <p:transition>
    <p:blinds dir="vert"/>
  </p:transition>
  <p:timing>
    <p:tnLst>
      <p:par>
        <p:cTn id="1" dur="indefinite" restart="never" nodeType="tmRoot"/>
      </p:par>
    </p:tnLst>
  </p:timing>
</p:sld>
</file>

<file path=ppt/theme/theme1.xml><?xml version="1.0" encoding="utf-8"?>
<a:theme xmlns:a="http://schemas.openxmlformats.org/drawingml/2006/main" name="吉祥如意">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吉祥如意">
      <a:majorFont>
        <a:latin typeface="Arial"/>
        <a:ea typeface="宋体"/>
        <a:cs typeface=""/>
      </a:majorFont>
      <a:minorFont>
        <a:latin typeface="Arial"/>
        <a:ea typeface="宋体"/>
        <a:cs typeface=""/>
      </a:minorFont>
    </a:fontScheme>
    <a:fmtScheme name="模块">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吉祥如意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clrMap bg1="lt1" tx1="dk1" bg2="lt2" tx2="dk2" accent1="accent1" accent2="accent2" accent3="accent3" accent4="accent4" accent5="accent5" accent6="accent6" hlink="hlink" folHlink="folHlink"/>
    </a:extraClrScheme>
    <a:extraClrScheme>
      <a:clrScheme name="吉祥如意 2">
        <a:dk1>
          <a:srgbClr val="59582D"/>
        </a:dk1>
        <a:lt1>
          <a:srgbClr val="EAEAEA"/>
        </a:lt1>
        <a:dk2>
          <a:srgbClr val="666699"/>
        </a:dk2>
        <a:lt2>
          <a:srgbClr val="D9D9D9"/>
        </a:lt2>
        <a:accent1>
          <a:srgbClr val="CCECFF"/>
        </a:accent1>
        <a:accent2>
          <a:srgbClr val="B2D2C7"/>
        </a:accent2>
        <a:accent3>
          <a:srgbClr val="F3F3F3"/>
        </a:accent3>
        <a:accent4>
          <a:srgbClr val="4B4A25"/>
        </a:accent4>
        <a:accent5>
          <a:srgbClr val="E2F4FF"/>
        </a:accent5>
        <a:accent6>
          <a:srgbClr val="A1BEB4"/>
        </a:accent6>
        <a:hlink>
          <a:srgbClr val="993366"/>
        </a:hlink>
        <a:folHlink>
          <a:srgbClr val="92B9E0"/>
        </a:folHlink>
      </a:clrScheme>
      <a:clrMap bg1="lt1" tx1="dk1" bg2="lt2" tx2="dk2" accent1="accent1" accent2="accent2" accent3="accent3" accent4="accent4" accent5="accent5" accent6="accent6" hlink="hlink" folHlink="folHlink"/>
    </a:extraClrScheme>
    <a:extraClrScheme>
      <a:clrScheme name="吉祥如意 3">
        <a:dk1>
          <a:srgbClr val="000099"/>
        </a:dk1>
        <a:lt1>
          <a:srgbClr val="FFFFCC"/>
        </a:lt1>
        <a:dk2>
          <a:srgbClr val="004000"/>
        </a:dk2>
        <a:lt2>
          <a:srgbClr val="FFD9B3"/>
        </a:lt2>
        <a:accent1>
          <a:srgbClr val="FFD9D9"/>
        </a:accent1>
        <a:accent2>
          <a:srgbClr val="DDDDDD"/>
        </a:accent2>
        <a:accent3>
          <a:srgbClr val="FFFFE2"/>
        </a:accent3>
        <a:accent4>
          <a:srgbClr val="000082"/>
        </a:accent4>
        <a:accent5>
          <a:srgbClr val="FFE9E9"/>
        </a:accent5>
        <a:accent6>
          <a:srgbClr val="C8C8C8"/>
        </a:accent6>
        <a:hlink>
          <a:srgbClr val="FF0000"/>
        </a:hlink>
        <a:folHlink>
          <a:srgbClr val="FFAB57"/>
        </a:folHlink>
      </a:clrScheme>
      <a:clrMap bg1="lt1" tx1="dk1" bg2="lt2" tx2="dk2" accent1="accent1" accent2="accent2" accent3="accent3" accent4="accent4" accent5="accent5" accent6="accent6" hlink="hlink" folHlink="folHlink"/>
    </a:extraClrScheme>
    <a:extraClrScheme>
      <a:clrScheme name="吉祥如意 4">
        <a:dk1>
          <a:srgbClr val="000000"/>
        </a:dk1>
        <a:lt1>
          <a:srgbClr val="DCE8E2"/>
        </a:lt1>
        <a:dk2>
          <a:srgbClr val="0033CC"/>
        </a:dk2>
        <a:lt2>
          <a:srgbClr val="C4C4D8"/>
        </a:lt2>
        <a:accent1>
          <a:srgbClr val="FFFFFF"/>
        </a:accent1>
        <a:accent2>
          <a:srgbClr val="A9CFB1"/>
        </a:accent2>
        <a:accent3>
          <a:srgbClr val="EBF2EE"/>
        </a:accent3>
        <a:accent4>
          <a:srgbClr val="000000"/>
        </a:accent4>
        <a:accent5>
          <a:srgbClr val="FFFFFF"/>
        </a:accent5>
        <a:accent6>
          <a:srgbClr val="99BBA0"/>
        </a:accent6>
        <a:hlink>
          <a:srgbClr val="CC3300"/>
        </a:hlink>
        <a:folHlink>
          <a:srgbClr val="666699"/>
        </a:folHlink>
      </a:clrScheme>
      <a:clrMap bg1="lt1" tx1="dk1" bg2="lt2" tx2="dk2" accent1="accent1" accent2="accent2" accent3="accent3" accent4="accent4" accent5="accent5" accent6="accent6" hlink="hlink" folHlink="folHlink"/>
    </a:extraClrScheme>
    <a:extraClrScheme>
      <a:clrScheme name="吉祥如意 5">
        <a:dk1>
          <a:srgbClr val="606090"/>
        </a:dk1>
        <a:lt1>
          <a:srgbClr val="E5FFFF"/>
        </a:lt1>
        <a:dk2>
          <a:srgbClr val="0000CC"/>
        </a:dk2>
        <a:lt2>
          <a:srgbClr val="91DAFF"/>
        </a:lt2>
        <a:accent1>
          <a:srgbClr val="EAEAEA"/>
        </a:accent1>
        <a:accent2>
          <a:srgbClr val="FFE2C5"/>
        </a:accent2>
        <a:accent3>
          <a:srgbClr val="F0FFFF"/>
        </a:accent3>
        <a:accent4>
          <a:srgbClr val="51517A"/>
        </a:accent4>
        <a:accent5>
          <a:srgbClr val="F3F3F3"/>
        </a:accent5>
        <a:accent6>
          <a:srgbClr val="E7CDB2"/>
        </a:accent6>
        <a:hlink>
          <a:srgbClr val="000000"/>
        </a:hlink>
        <a:folHlink>
          <a:srgbClr val="3DB77A"/>
        </a:folHlink>
      </a:clrScheme>
      <a:clrMap bg1="lt1" tx1="dk1" bg2="lt2" tx2="dk2" accent1="accent1" accent2="accent2" accent3="accent3" accent4="accent4" accent5="accent5" accent6="accent6" hlink="hlink" folHlink="folHlink"/>
    </a:extraClrScheme>
    <a:extraClrScheme>
      <a:clrScheme name="吉祥如意 6">
        <a:dk1>
          <a:srgbClr val="CC0066"/>
        </a:dk1>
        <a:lt1>
          <a:srgbClr val="FFDDBB"/>
        </a:lt1>
        <a:dk2>
          <a:srgbClr val="000000"/>
        </a:dk2>
        <a:lt2>
          <a:srgbClr val="C0C0C0"/>
        </a:lt2>
        <a:accent1>
          <a:srgbClr val="FFFFCC"/>
        </a:accent1>
        <a:accent2>
          <a:srgbClr val="FFFFFF"/>
        </a:accent2>
        <a:accent3>
          <a:srgbClr val="FFEBDA"/>
        </a:accent3>
        <a:accent4>
          <a:srgbClr val="AE0056"/>
        </a:accent4>
        <a:accent5>
          <a:srgbClr val="FFFFE2"/>
        </a:accent5>
        <a:accent6>
          <a:srgbClr val="E7E7E7"/>
        </a:accent6>
        <a:hlink>
          <a:srgbClr val="0066CC"/>
        </a:hlink>
        <a:folHlink>
          <a:srgbClr val="8EB37D"/>
        </a:folHlink>
      </a:clrScheme>
      <a:clrMap bg1="lt1" tx1="dk1" bg2="lt2" tx2="dk2" accent1="accent1" accent2="accent2" accent3="accent3" accent4="accent4" accent5="accent5" accent6="accent6" hlink="hlink" folHlink="folHlink"/>
    </a:extraClrScheme>
    <a:extraClrScheme>
      <a:clrScheme name="吉祥如意 7">
        <a:dk1>
          <a:srgbClr val="B60000"/>
        </a:dk1>
        <a:lt1>
          <a:srgbClr val="FFFF99"/>
        </a:lt1>
        <a:dk2>
          <a:srgbClr val="800000"/>
        </a:dk2>
        <a:lt2>
          <a:srgbClr val="FFFFFF"/>
        </a:lt2>
        <a:accent1>
          <a:srgbClr val="9888A4"/>
        </a:accent1>
        <a:accent2>
          <a:srgbClr val="A9335D"/>
        </a:accent2>
        <a:accent3>
          <a:srgbClr val="C0AAAA"/>
        </a:accent3>
        <a:accent4>
          <a:srgbClr val="DADA82"/>
        </a:accent4>
        <a:accent5>
          <a:srgbClr val="CAC3CF"/>
        </a:accent5>
        <a:accent6>
          <a:srgbClr val="992D53"/>
        </a:accent6>
        <a:hlink>
          <a:srgbClr val="CCECFF"/>
        </a:hlink>
        <a:folHlink>
          <a:srgbClr val="FF6600"/>
        </a:folHlink>
      </a:clrScheme>
      <a:clrMap bg1="dk2" tx1="lt1" bg2="dk1" tx2="lt2" accent1="accent1" accent2="accent2" accent3="accent3" accent4="accent4" accent5="accent5" accent6="accent6" hlink="hlink" folHlink="folHlink"/>
    </a:extraClrScheme>
    <a:extraClrScheme>
      <a:clrScheme name="吉祥如意 8">
        <a:dk1>
          <a:srgbClr val="808080"/>
        </a:dk1>
        <a:lt1>
          <a:srgbClr val="FFFFFF"/>
        </a:lt1>
        <a:dk2>
          <a:srgbClr val="1C1C1C"/>
        </a:dk2>
        <a:lt2>
          <a:srgbClr val="FFFF66"/>
        </a:lt2>
        <a:accent1>
          <a:srgbClr val="9898BA"/>
        </a:accent1>
        <a:accent2>
          <a:srgbClr val="777777"/>
        </a:accent2>
        <a:accent3>
          <a:srgbClr val="ABABAB"/>
        </a:accent3>
        <a:accent4>
          <a:srgbClr val="DADADA"/>
        </a:accent4>
        <a:accent5>
          <a:srgbClr val="CACAD9"/>
        </a:accent5>
        <a:accent6>
          <a:srgbClr val="6B6B6B"/>
        </a:accent6>
        <a:hlink>
          <a:srgbClr val="CCFF99"/>
        </a:hlink>
        <a:folHlink>
          <a:srgbClr val="E436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13706</TotalTime>
  <Words>3870</Words>
  <Application>Microsoft Office PowerPoint</Application>
  <PresentationFormat>宽屏</PresentationFormat>
  <Paragraphs>697</Paragraphs>
  <Slides>68</Slides>
  <Notes>54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68</vt:i4>
      </vt:variant>
    </vt:vector>
  </HeadingPairs>
  <TitlesOfParts>
    <vt:vector size="78" baseType="lpstr">
      <vt:lpstr>华文中宋</vt:lpstr>
      <vt:lpstr>宋体</vt:lpstr>
      <vt:lpstr>Arial</vt:lpstr>
      <vt:lpstr>Calibri</vt:lpstr>
      <vt:lpstr>Franklin Gothic Demi Cond</vt:lpstr>
      <vt:lpstr>Mongolian Baiti</vt:lpstr>
      <vt:lpstr>Times New Roman</vt:lpstr>
      <vt:lpstr>Wingdings</vt:lpstr>
      <vt:lpstr>Wingdings 2</vt:lpstr>
      <vt:lpstr>吉祥如意</vt:lpstr>
      <vt:lpstr>《数据科学理论与实践》之            案例及实践</vt:lpstr>
      <vt:lpstr>学习建议</vt:lpstr>
      <vt:lpstr>学习Q&amp;A</vt:lpstr>
      <vt:lpstr>主要内容</vt:lpstr>
      <vt:lpstr>1.数据科学的应用现状</vt:lpstr>
      <vt:lpstr>【讨论】你的学科领域中如何应用数据科学</vt:lpstr>
      <vt:lpstr>典型应用</vt:lpstr>
      <vt:lpstr>PowerPoint 演示文稿</vt:lpstr>
      <vt:lpstr>2.数据科学与2012美国总统大选</vt:lpstr>
      <vt:lpstr>数据科学与2012年美国总统大选</vt:lpstr>
      <vt:lpstr>1.团队构建——竞选团队</vt:lpstr>
      <vt:lpstr>2.数据洞见——乔治•克鲁尼效应</vt:lpstr>
      <vt:lpstr>3.数据加工——集成与试验</vt:lpstr>
      <vt:lpstr>4.数据的资产化管理——数据保密</vt:lpstr>
      <vt:lpstr>5.大规模协同——筹集资金</vt:lpstr>
      <vt:lpstr>6.数据驱动型决策——模拟与仿真</vt:lpstr>
      <vt:lpstr>7. DIKUW模型——从数据到智慧</vt:lpstr>
      <vt:lpstr>影响与意义</vt:lpstr>
      <vt:lpstr>PowerPoint 演示文稿</vt:lpstr>
      <vt:lpstr>3.数据科学与贝尔实验室</vt:lpstr>
      <vt:lpstr>贝尔实验室</vt:lpstr>
      <vt:lpstr>贝尔实验室在数据科学的贡献</vt:lpstr>
      <vt:lpstr>   贝尔实验室的招聘信息</vt:lpstr>
      <vt:lpstr>PowerPoint 演示文稿</vt:lpstr>
      <vt:lpstr>4.基于R的数据可视化</vt:lpstr>
      <vt:lpstr>基于R的数据可视化</vt:lpstr>
      <vt:lpstr>基于R的数据可视化</vt:lpstr>
      <vt:lpstr>基于R的数据可视化</vt:lpstr>
      <vt:lpstr>基于R的数据可视化</vt:lpstr>
      <vt:lpstr>基于R的数据可视化</vt:lpstr>
      <vt:lpstr>PowerPoint 演示文稿</vt:lpstr>
      <vt:lpstr>5.基于R的统计分析</vt:lpstr>
      <vt:lpstr>基于R的统计分析</vt:lpstr>
      <vt:lpstr>基于R的线性回归分析</vt:lpstr>
      <vt:lpstr>基于R的线性回归分析</vt:lpstr>
      <vt:lpstr>PowerPoint 演示文稿</vt:lpstr>
      <vt:lpstr>6.基于R的机器学习</vt:lpstr>
      <vt:lpstr>基于R的机器学习</vt:lpstr>
      <vt:lpstr>基于R的K-Means 的聚类分析</vt:lpstr>
      <vt:lpstr>基于R的K-Means 的聚类分析</vt:lpstr>
      <vt:lpstr>PowerPoint 演示文稿</vt:lpstr>
      <vt:lpstr>基于R的K-Means 的聚类分析</vt:lpstr>
      <vt:lpstr>PowerPoint 演示文稿</vt:lpstr>
      <vt:lpstr>基于R的K-Means 的聚类分析</vt:lpstr>
      <vt:lpstr>基于R的K-Means 的聚类分析</vt:lpstr>
      <vt:lpstr>PowerPoint 演示文稿</vt:lpstr>
      <vt:lpstr>7.基于R和Spark的大数据分析</vt:lpstr>
      <vt:lpstr>PowerPoint 演示文稿</vt:lpstr>
      <vt:lpstr>基于Spark + R 的大数据分析</vt:lpstr>
      <vt:lpstr>【小结】案例分析</vt:lpstr>
      <vt:lpstr>PowerPoint 演示文稿</vt:lpstr>
      <vt:lpstr>8.如何继续学习</vt:lpstr>
      <vt:lpstr>继续学习建议</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PowerPoint 演示文稿</vt:lpstr>
      <vt:lpstr>9. 习题</vt:lpstr>
      <vt:lpstr>习  题</vt:lpstr>
      <vt:lpstr>习  题</vt:lpstr>
      <vt:lpstr>PowerPoint 演示文稿</vt:lpstr>
    </vt:vector>
  </TitlesOfParts>
  <Company>LENOVO (Beijing)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中国航天时代电子公司 物资管理系统</dc:title>
  <dc:creator>LENOVO User</dc:creator>
  <cp:lastModifiedBy>朝老师</cp:lastModifiedBy>
  <cp:revision>1552</cp:revision>
  <cp:lastPrinted>2017-07-17T10:21:59Z</cp:lastPrinted>
  <dcterms:created xsi:type="dcterms:W3CDTF">2007-03-02T11:26:21Z</dcterms:created>
  <dcterms:modified xsi:type="dcterms:W3CDTF">2017-09-07T00:20:03Z</dcterms:modified>
</cp:coreProperties>
</file>